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wdp" ContentType="image/vnd.ms-photo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435" r:id="rId3"/>
    <p:sldId id="404" r:id="rId5"/>
    <p:sldId id="403" r:id="rId6"/>
    <p:sldId id="393" r:id="rId7"/>
    <p:sldId id="433" r:id="rId8"/>
    <p:sldId id="432" r:id="rId9"/>
    <p:sldId id="405" r:id="rId10"/>
    <p:sldId id="408" r:id="rId11"/>
    <p:sldId id="407" r:id="rId12"/>
    <p:sldId id="410" r:id="rId13"/>
    <p:sldId id="411" r:id="rId14"/>
    <p:sldId id="412" r:id="rId15"/>
    <p:sldId id="413" r:id="rId16"/>
    <p:sldId id="415" r:id="rId17"/>
    <p:sldId id="416" r:id="rId18"/>
    <p:sldId id="417" r:id="rId19"/>
    <p:sldId id="434" r:id="rId20"/>
    <p:sldId id="419" r:id="rId21"/>
    <p:sldId id="420" r:id="rId22"/>
    <p:sldId id="421" r:id="rId23"/>
    <p:sldId id="422" r:id="rId24"/>
    <p:sldId id="423" r:id="rId25"/>
    <p:sldId id="424" r:id="rId26"/>
    <p:sldId id="425" r:id="rId27"/>
    <p:sldId id="426" r:id="rId28"/>
    <p:sldId id="427" r:id="rId29"/>
    <p:sldId id="429" r:id="rId30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0002"/>
    <a:srgbClr val="080808"/>
    <a:srgbClr val="333333"/>
    <a:srgbClr val="1C1C1C"/>
    <a:srgbClr val="000000"/>
    <a:srgbClr val="5F5F5F"/>
    <a:srgbClr val="FCFCFC"/>
    <a:srgbClr val="CCD0D1"/>
    <a:srgbClr val="EED56C"/>
    <a:srgbClr val="D43E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81" autoAdjust="0"/>
    <p:restoredTop sz="94660"/>
  </p:normalViewPr>
  <p:slideViewPr>
    <p:cSldViewPr>
      <p:cViewPr varScale="1">
        <p:scale>
          <a:sx n="139" d="100"/>
          <a:sy n="139" d="100"/>
        </p:scale>
        <p:origin x="144" y="240"/>
      </p:cViewPr>
      <p:guideLst>
        <p:guide orient="horz" pos="1620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4" Type="http://schemas.microsoft.com/office/2011/relationships/chartColorStyle" Target="colors1.xml"/><Relationship Id="rId3" Type="http://schemas.microsoft.com/office/2011/relationships/chartStyle" Target="style1.xml"/><Relationship Id="rId2" Type="http://schemas.openxmlformats.org/officeDocument/2006/relationships/image" Target="../media/image16.png"/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120554831823852"/>
          <c:y val="0.0992013420721845"/>
          <c:w val="0.97588903363523"/>
          <c:h val="0.79696118421907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noFill/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Sheet1!$B$2:$B$13</c:f>
              <c:numCache>
                <c:formatCode>0%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系列3</c:v>
                </c:pt>
              </c:strCache>
            </c:strRef>
          </c:tx>
          <c:spPr>
            <a:solidFill>
              <a:schemeClr val="accent3"/>
            </a:solidFill>
            <a:ln w="25400">
              <a:noFill/>
            </a:ln>
            <a:effectLst/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  <c:spPr>
              <a:solidFill>
                <a:schemeClr val="accent1"/>
              </a:solidFill>
              <a:ln w="25400">
                <a:noFill/>
              </a:ln>
              <a:effectLst/>
            </c:spPr>
          </c:dPt>
          <c:dPt>
            <c:idx val="2"/>
            <c:invertIfNegative val="0"/>
            <c:bubble3D val="0"/>
          </c:dPt>
          <c:dPt>
            <c:idx val="3"/>
            <c:invertIfNegative val="0"/>
            <c:bubble3D val="0"/>
          </c:dPt>
          <c:dPt>
            <c:idx val="4"/>
            <c:invertIfNegative val="0"/>
            <c:bubble3D val="0"/>
          </c:dPt>
          <c:dPt>
            <c:idx val="11"/>
            <c:invertIfNegative val="0"/>
            <c:bubble3D val="0"/>
            <c:spPr>
              <a:solidFill>
                <a:schemeClr val="accent2"/>
              </a:solidFill>
              <a:ln w="25400">
                <a:noFill/>
              </a:ln>
              <a:effectLst/>
            </c:spPr>
          </c:dPt>
          <c:dLbls>
            <c:delete val="1"/>
          </c:dLbls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Sheet1!$D$2:$D$13</c:f>
              <c:numCache>
                <c:formatCode>General</c:formatCode>
                <c:ptCount val="12"/>
                <c:pt idx="0">
                  <c:v>0.4</c:v>
                </c:pt>
                <c:pt idx="1">
                  <c:v>0.3</c:v>
                </c:pt>
                <c:pt idx="2">
                  <c:v>0.5</c:v>
                </c:pt>
                <c:pt idx="3">
                  <c:v>0.7</c:v>
                </c:pt>
                <c:pt idx="4">
                  <c:v>0.9</c:v>
                </c:pt>
                <c:pt idx="5">
                  <c:v>0.4</c:v>
                </c:pt>
                <c:pt idx="6">
                  <c:v>0.6</c:v>
                </c:pt>
                <c:pt idx="7">
                  <c:v>0.8</c:v>
                </c:pt>
                <c:pt idx="8">
                  <c:v>0.7</c:v>
                </c:pt>
                <c:pt idx="9">
                  <c:v>0.6</c:v>
                </c:pt>
                <c:pt idx="10">
                  <c:v>0.8</c:v>
                </c:pt>
                <c:pt idx="11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41"/>
        <c:overlap val="100"/>
        <c:axId val="-235219088"/>
        <c:axId val="-235191344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19050" cap="rnd">
              <a:solidFill>
                <a:schemeClr val="tx1">
                  <a:lumMod val="65000"/>
                  <a:lumOff val="35000"/>
                </a:schemeClr>
              </a:solidFill>
              <a:prstDash val="sysDot"/>
              <a:round/>
            </a:ln>
            <a:effectLst/>
          </c:spPr>
          <c:marker>
            <c:symbol val="square"/>
            <c:size val="49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ln w="25400"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00" b="0" i="0" u="none" strike="noStrike" kern="1200" baseline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ITC Avant Garde Std Md" panose="020B0602020202020204" pitchFamily="34" charset="0"/>
                    <a:ea typeface="+mn-ea"/>
                    <a:cs typeface="+mn-cs"/>
                  </a:defRPr>
                </a:pPr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Sheet1!$C$2:$C$13</c:f>
              <c:numCache>
                <c:formatCode>0%</c:formatCode>
                <c:ptCount val="12"/>
                <c:pt idx="0">
                  <c:v>0.4</c:v>
                </c:pt>
                <c:pt idx="1">
                  <c:v>0.3</c:v>
                </c:pt>
                <c:pt idx="2">
                  <c:v>0.5</c:v>
                </c:pt>
                <c:pt idx="3">
                  <c:v>0.7</c:v>
                </c:pt>
                <c:pt idx="4">
                  <c:v>0.9</c:v>
                </c:pt>
                <c:pt idx="5">
                  <c:v>0.4</c:v>
                </c:pt>
                <c:pt idx="6">
                  <c:v>0.6</c:v>
                </c:pt>
                <c:pt idx="7">
                  <c:v>0.8</c:v>
                </c:pt>
                <c:pt idx="8">
                  <c:v>0.7</c:v>
                </c:pt>
                <c:pt idx="9">
                  <c:v>0.6</c:v>
                </c:pt>
                <c:pt idx="10">
                  <c:v>0.8</c:v>
                </c:pt>
                <c:pt idx="11">
                  <c:v>1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1"/>
        <c:axId val="-235219088"/>
        <c:axId val="-235191344"/>
      </c:lineChart>
      <c:catAx>
        <c:axId val="-2352190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3175" cap="flat" cmpd="sng" algn="ctr">
            <a:solidFill>
              <a:schemeClr val="bg1">
                <a:lumMod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+mn-cs"/>
              </a:defRPr>
            </a:pPr>
          </a:p>
        </c:txPr>
        <c:crossAx val="-235191344"/>
        <c:crosses val="autoZero"/>
        <c:auto val="1"/>
        <c:lblAlgn val="ctr"/>
        <c:lblOffset val="100"/>
        <c:noMultiLvlLbl val="0"/>
      </c:catAx>
      <c:valAx>
        <c:axId val="-235191344"/>
        <c:scaling>
          <c:orientation val="minMax"/>
          <c:max val="1"/>
        </c:scaling>
        <c:delete val="1"/>
        <c:axPos val="l"/>
        <c:numFmt formatCode="0%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-2352190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673B58EF-4ABD-40F4-ACA4-FE81D742E6DD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A4E37400-0646-4690-B3CD-AFE7E074604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7543FE73-A404-45C1-B77A-6DB3BD9EA953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2"/>
            <a:ext cx="9144000" cy="514301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.xml"/><Relationship Id="rId7" Type="http://schemas.openxmlformats.org/officeDocument/2006/relationships/tags" Target="../tags/tag1.xml"/><Relationship Id="rId6" Type="http://schemas.openxmlformats.org/officeDocument/2006/relationships/image" Target="../media/image5.png"/><Relationship Id="rId5" Type="http://schemas.microsoft.com/office/2007/relationships/media" Target="../media/media1.mp3"/><Relationship Id="rId4" Type="http://schemas.openxmlformats.org/officeDocument/2006/relationships/audio" Target="../media/media1.mp3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jpeg"/><Relationship Id="rId8" Type="http://schemas.microsoft.com/office/2007/relationships/hdphoto" Target="../media/hdphoto4.wdp"/><Relationship Id="rId7" Type="http://schemas.openxmlformats.org/officeDocument/2006/relationships/image" Target="../media/image13.png"/><Relationship Id="rId6" Type="http://schemas.microsoft.com/office/2007/relationships/hdphoto" Target="../media/hdphoto3.wdp"/><Relationship Id="rId5" Type="http://schemas.openxmlformats.org/officeDocument/2006/relationships/image" Target="../media/image12.png"/><Relationship Id="rId4" Type="http://schemas.microsoft.com/office/2007/relationships/hdphoto" Target="../media/hdphoto2.wdp"/><Relationship Id="rId3" Type="http://schemas.openxmlformats.org/officeDocument/2006/relationships/image" Target="../media/image11.png"/><Relationship Id="rId2" Type="http://schemas.microsoft.com/office/2007/relationships/hdphoto" Target="../media/hdphoto1.wdp"/><Relationship Id="rId13" Type="http://schemas.openxmlformats.org/officeDocument/2006/relationships/notesSlide" Target="../notesSlides/notesSlide19.xml"/><Relationship Id="rId12" Type="http://schemas.openxmlformats.org/officeDocument/2006/relationships/slideLayout" Target="../slideLayouts/slideLayout2.xml"/><Relationship Id="rId11" Type="http://schemas.microsoft.com/office/2007/relationships/hdphoto" Target="../media/hdphoto5.wdp"/><Relationship Id="rId10" Type="http://schemas.openxmlformats.org/officeDocument/2006/relationships/image" Target="../media/image15.png"/><Relationship Id="rId1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chart" Target="../charts/char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627534"/>
            <a:ext cx="6732240" cy="303117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9956" y="3499744"/>
            <a:ext cx="5615608" cy="584174"/>
          </a:xfrm>
          <a:prstGeom prst="rect">
            <a:avLst/>
          </a:prstGeom>
        </p:spPr>
      </p:pic>
      <p:pic>
        <p:nvPicPr>
          <p:cNvPr id="7" name="Deep East Music - Life In Droves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>
                  <p14:fade in="5000.000000" out="5000.00000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-609600"/>
            <a:ext cx="609600" cy="609600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5000">
        <p14:vortex dir="r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851922" y="1707654"/>
            <a:ext cx="295465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400" b="1" dirty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b="1" dirty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第二部分</a:t>
            </a:r>
            <a:endParaRPr lang="en-US" altLang="zh-CN" sz="2800" b="1" dirty="0">
              <a:solidFill>
                <a:srgbClr val="0808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 algn="ctr"/>
            <a:r>
              <a:rPr lang="zh-CN" altLang="en-US" sz="36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标题文字内容</a:t>
            </a:r>
            <a:endParaRPr lang="en-US" altLang="zh-CN" sz="36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3635896" y="1635646"/>
            <a:ext cx="0" cy="1924424"/>
          </a:xfrm>
          <a:prstGeom prst="line">
            <a:avLst/>
          </a:prstGeom>
          <a:ln w="12700">
            <a:solidFill>
              <a:srgbClr val="08080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317896" y="3229730"/>
            <a:ext cx="90284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dirty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02</a:t>
            </a:r>
            <a:endParaRPr lang="zh-CN" altLang="en-US" sz="1600" dirty="0">
              <a:solidFill>
                <a:srgbClr val="0808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948592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※ </a:t>
            </a:r>
            <a:r>
              <a:rPr lang="zh-CN" altLang="en-US" sz="1200" dirty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  <a:endParaRPr lang="zh-CN" altLang="en-US" sz="1200" dirty="0">
              <a:solidFill>
                <a:srgbClr val="0808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001263" y="2787774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※ </a:t>
            </a:r>
            <a:r>
              <a:rPr lang="zh-CN" altLang="en-US" sz="1200" dirty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  <a:endParaRPr lang="zh-CN" altLang="en-US" sz="1200" dirty="0">
              <a:solidFill>
                <a:srgbClr val="0808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011289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※ </a:t>
            </a:r>
            <a:r>
              <a:rPr lang="zh-CN" altLang="en-US" sz="1200" dirty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  <a:endParaRPr lang="zh-CN" altLang="en-US" sz="1200" dirty="0">
              <a:solidFill>
                <a:srgbClr val="0808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948592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※ </a:t>
            </a:r>
            <a:r>
              <a:rPr lang="zh-CN" altLang="en-US" sz="1200" dirty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  <a:endParaRPr lang="zh-CN" altLang="en-US" sz="1200" dirty="0">
              <a:solidFill>
                <a:srgbClr val="0808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001264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※ </a:t>
            </a:r>
            <a:r>
              <a:rPr lang="zh-CN" altLang="en-US" sz="1200" dirty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  <a:endParaRPr lang="zh-CN" altLang="en-US" sz="1200" dirty="0">
              <a:solidFill>
                <a:srgbClr val="0808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010903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※ </a:t>
            </a:r>
            <a:r>
              <a:rPr lang="zh-CN" altLang="en-US" sz="1200" dirty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  <a:endParaRPr lang="zh-CN" altLang="en-US" sz="1200" dirty="0">
              <a:solidFill>
                <a:srgbClr val="0808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123728" y="1707656"/>
            <a:ext cx="1197175" cy="1197175"/>
            <a:chOff x="2123728" y="1707656"/>
            <a:chExt cx="1197175" cy="1197175"/>
          </a:xfrm>
        </p:grpSpPr>
        <p:grpSp>
          <p:nvGrpSpPr>
            <p:cNvPr id="16" name="组合 15"/>
            <p:cNvGrpSpPr/>
            <p:nvPr/>
          </p:nvGrpSpPr>
          <p:grpSpPr>
            <a:xfrm>
              <a:off x="2123728" y="1707656"/>
              <a:ext cx="1197175" cy="1197175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8" name="同心圆 1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80808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80808"/>
                  </a:solidFill>
                  <a:latin typeface="微软雅黑" panose="020B0503020204020204" pitchFamily="34" charset="-122"/>
                </a:endParaRPr>
              </a:p>
            </p:txBody>
          </p:sp>
        </p:grpSp>
        <p:sp>
          <p:nvSpPr>
            <p:cNvPr id="75" name="TextBox 13"/>
            <p:cNvSpPr txBox="1"/>
            <p:nvPr/>
          </p:nvSpPr>
          <p:spPr>
            <a:xfrm>
              <a:off x="2344338" y="1921522"/>
              <a:ext cx="902846" cy="7694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5000" b="1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50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5000">
        <p:checker/>
      </p:transition>
    </mc:Choice>
    <mc:Fallback>
      <p:transition spd="slow" advTm="50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5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1" y="2861421"/>
            <a:ext cx="9145588" cy="6539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2343" tIns="46172" rIns="92343" bIns="46172"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80451" y="2438266"/>
            <a:ext cx="869960" cy="869821"/>
            <a:chOff x="1466675" y="3784103"/>
            <a:chExt cx="1301392" cy="1301862"/>
          </a:xfrm>
        </p:grpSpPr>
        <p:grpSp>
          <p:nvGrpSpPr>
            <p:cNvPr id="6" name="组合 5"/>
            <p:cNvGrpSpPr/>
            <p:nvPr/>
          </p:nvGrpSpPr>
          <p:grpSpPr>
            <a:xfrm>
              <a:off x="1466675" y="3784103"/>
              <a:ext cx="1301392" cy="1301862"/>
              <a:chOff x="4345444" y="2542859"/>
              <a:chExt cx="1810550" cy="1811205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0" name="同心圆 9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11" name="椭圆 10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9" name="椭圆 8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+mj-ea"/>
                  <a:ea typeface="+mj-ea"/>
                </a:endParaRPr>
              </a:p>
            </p:txBody>
          </p:sp>
        </p:grpSp>
        <p:sp>
          <p:nvSpPr>
            <p:cNvPr id="7" name="TextBox 97"/>
            <p:cNvSpPr txBox="1"/>
            <p:nvPr/>
          </p:nvSpPr>
          <p:spPr>
            <a:xfrm>
              <a:off x="1692270" y="4180596"/>
              <a:ext cx="850204" cy="531307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+mj-ea"/>
                  <a:ea typeface="+mj-ea"/>
                </a:rPr>
                <a:t>6</a:t>
              </a:r>
              <a:r>
                <a:rPr lang="zh-CN" altLang="en-US" sz="1400" dirty="0">
                  <a:solidFill>
                    <a:schemeClr val="bg1"/>
                  </a:solidFill>
                  <a:latin typeface="+mj-ea"/>
                  <a:ea typeface="+mj-ea"/>
                </a:rPr>
                <a:t>月</a:t>
              </a:r>
              <a:endParaRPr lang="zh-CN" altLang="en-US" sz="1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083683" y="2555249"/>
            <a:ext cx="658425" cy="658319"/>
            <a:chOff x="3117025" y="3959191"/>
            <a:chExt cx="984950" cy="985306"/>
          </a:xfrm>
        </p:grpSpPr>
        <p:grpSp>
          <p:nvGrpSpPr>
            <p:cNvPr id="13" name="组合 12"/>
            <p:cNvGrpSpPr/>
            <p:nvPr/>
          </p:nvGrpSpPr>
          <p:grpSpPr>
            <a:xfrm>
              <a:off x="3117025" y="3959191"/>
              <a:ext cx="984950" cy="985306"/>
              <a:chOff x="4345444" y="2542859"/>
              <a:chExt cx="1810550" cy="1811205"/>
            </a:xfrm>
          </p:grpSpPr>
          <p:grpSp>
            <p:nvGrpSpPr>
              <p:cNvPr id="15" name="组合 14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7" name="同心圆 16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18" name="椭圆 17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16" name="椭圆 15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+mj-ea"/>
                  <a:ea typeface="+mj-ea"/>
                </a:endParaRPr>
              </a:p>
            </p:txBody>
          </p:sp>
        </p:grpSp>
        <p:sp>
          <p:nvSpPr>
            <p:cNvPr id="14" name="TextBox 104"/>
            <p:cNvSpPr txBox="1"/>
            <p:nvPr/>
          </p:nvSpPr>
          <p:spPr>
            <a:xfrm>
              <a:off x="3188495" y="4196695"/>
              <a:ext cx="850204" cy="531306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+mj-ea"/>
                  <a:ea typeface="+mj-ea"/>
                </a:rPr>
                <a:t>7</a:t>
              </a:r>
              <a:r>
                <a:rPr lang="zh-CN" altLang="en-US" sz="1400" dirty="0">
                  <a:solidFill>
                    <a:schemeClr val="bg1"/>
                  </a:solidFill>
                  <a:latin typeface="+mj-ea"/>
                  <a:ea typeface="+mj-ea"/>
                </a:rPr>
                <a:t>月</a:t>
              </a:r>
              <a:endParaRPr lang="zh-CN" altLang="en-US" sz="1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975381" y="2443509"/>
            <a:ext cx="881936" cy="881795"/>
            <a:chOff x="4450933" y="3791953"/>
            <a:chExt cx="1319306" cy="1319782"/>
          </a:xfrm>
        </p:grpSpPr>
        <p:grpSp>
          <p:nvGrpSpPr>
            <p:cNvPr id="20" name="组合 19"/>
            <p:cNvGrpSpPr/>
            <p:nvPr/>
          </p:nvGrpSpPr>
          <p:grpSpPr>
            <a:xfrm>
              <a:off x="4450933" y="3791953"/>
              <a:ext cx="1319306" cy="1319782"/>
              <a:chOff x="4345444" y="2542859"/>
              <a:chExt cx="1810550" cy="1811205"/>
            </a:xfrm>
          </p:grpSpPr>
          <p:grpSp>
            <p:nvGrpSpPr>
              <p:cNvPr id="22" name="组合 21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24" name="同心圆 23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25" name="椭圆 24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23" name="椭圆 22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+mj-ea"/>
                  <a:ea typeface="+mj-ea"/>
                </a:endParaRPr>
              </a:p>
            </p:txBody>
          </p:sp>
        </p:grpSp>
        <p:sp>
          <p:nvSpPr>
            <p:cNvPr id="21" name="TextBox 111"/>
            <p:cNvSpPr txBox="1"/>
            <p:nvPr/>
          </p:nvSpPr>
          <p:spPr>
            <a:xfrm>
              <a:off x="4685484" y="4180595"/>
              <a:ext cx="850203" cy="531306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+mj-ea"/>
                  <a:ea typeface="+mj-ea"/>
                </a:rPr>
                <a:t>8</a:t>
              </a:r>
              <a:r>
                <a:rPr lang="zh-CN" altLang="en-US" sz="1400" dirty="0">
                  <a:solidFill>
                    <a:schemeClr val="bg1"/>
                  </a:solidFill>
                  <a:latin typeface="+mj-ea"/>
                  <a:ea typeface="+mj-ea"/>
                </a:rPr>
                <a:t>月</a:t>
              </a:r>
              <a:endParaRPr lang="zh-CN" altLang="en-US" sz="1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090589" y="2544015"/>
            <a:ext cx="680890" cy="680781"/>
            <a:chOff x="6119197" y="3942381"/>
            <a:chExt cx="1018558" cy="1018926"/>
          </a:xfrm>
        </p:grpSpPr>
        <p:grpSp>
          <p:nvGrpSpPr>
            <p:cNvPr id="27" name="组合 26"/>
            <p:cNvGrpSpPr/>
            <p:nvPr/>
          </p:nvGrpSpPr>
          <p:grpSpPr>
            <a:xfrm>
              <a:off x="6119197" y="3942381"/>
              <a:ext cx="1018558" cy="1018926"/>
              <a:chOff x="4345444" y="2542859"/>
              <a:chExt cx="1810550" cy="1811205"/>
            </a:xfrm>
          </p:grpSpPr>
          <p:grpSp>
            <p:nvGrpSpPr>
              <p:cNvPr id="29" name="组合 28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31" name="同心圆 30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32" name="椭圆 31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30" name="椭圆 29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+mj-ea"/>
                  <a:ea typeface="+mj-ea"/>
                </a:endParaRPr>
              </a:p>
            </p:txBody>
          </p:sp>
        </p:grpSp>
        <p:sp>
          <p:nvSpPr>
            <p:cNvPr id="28" name="TextBox 118"/>
            <p:cNvSpPr txBox="1"/>
            <p:nvPr/>
          </p:nvSpPr>
          <p:spPr>
            <a:xfrm>
              <a:off x="6209133" y="4196696"/>
              <a:ext cx="850205" cy="531307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+mj-ea"/>
                  <a:ea typeface="+mj-ea"/>
                </a:rPr>
                <a:t>9</a:t>
              </a:r>
              <a:r>
                <a:rPr lang="zh-CN" altLang="en-US" sz="1400" dirty="0">
                  <a:solidFill>
                    <a:schemeClr val="bg1"/>
                  </a:solidFill>
                  <a:latin typeface="+mj-ea"/>
                  <a:ea typeface="+mj-ea"/>
                </a:rPr>
                <a:t>月</a:t>
              </a:r>
              <a:endParaRPr lang="zh-CN" altLang="en-US" sz="1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004754" y="2544016"/>
            <a:ext cx="708615" cy="680781"/>
            <a:chOff x="7486713" y="3942381"/>
            <a:chExt cx="1060031" cy="1018926"/>
          </a:xfrm>
        </p:grpSpPr>
        <p:grpSp>
          <p:nvGrpSpPr>
            <p:cNvPr id="34" name="组合 33"/>
            <p:cNvGrpSpPr/>
            <p:nvPr/>
          </p:nvGrpSpPr>
          <p:grpSpPr>
            <a:xfrm>
              <a:off x="7486713" y="3942381"/>
              <a:ext cx="1018558" cy="1018926"/>
              <a:chOff x="4345444" y="2542859"/>
              <a:chExt cx="1810550" cy="1811205"/>
            </a:xfrm>
          </p:grpSpPr>
          <p:grpSp>
            <p:nvGrpSpPr>
              <p:cNvPr id="36" name="组合 35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38" name="同心圆 37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39" name="椭圆 38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37" name="椭圆 36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+mj-ea"/>
                  <a:ea typeface="+mj-ea"/>
                </a:endParaRPr>
              </a:p>
            </p:txBody>
          </p:sp>
        </p:grpSp>
        <p:sp>
          <p:nvSpPr>
            <p:cNvPr id="35" name="TextBox 125"/>
            <p:cNvSpPr txBox="1"/>
            <p:nvPr/>
          </p:nvSpPr>
          <p:spPr>
            <a:xfrm>
              <a:off x="7555666" y="4199439"/>
              <a:ext cx="991078" cy="485241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+mj-ea"/>
                  <a:ea typeface="+mj-ea"/>
                </a:rPr>
                <a:t>10</a:t>
              </a:r>
              <a:r>
                <a:rPr lang="zh-CN" altLang="en-US" sz="1200" dirty="0">
                  <a:solidFill>
                    <a:schemeClr val="bg1"/>
                  </a:solidFill>
                  <a:latin typeface="+mj-ea"/>
                  <a:ea typeface="+mj-ea"/>
                </a:rPr>
                <a:t>月</a:t>
              </a:r>
              <a:endParaRPr lang="zh-CN" altLang="en-US" sz="12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918916" y="2431103"/>
            <a:ext cx="906755" cy="906611"/>
            <a:chOff x="8854229" y="3773382"/>
            <a:chExt cx="1356434" cy="1356924"/>
          </a:xfrm>
        </p:grpSpPr>
        <p:grpSp>
          <p:nvGrpSpPr>
            <p:cNvPr id="41" name="组合 40"/>
            <p:cNvGrpSpPr/>
            <p:nvPr/>
          </p:nvGrpSpPr>
          <p:grpSpPr>
            <a:xfrm>
              <a:off x="8854229" y="3773382"/>
              <a:ext cx="1356434" cy="1356924"/>
              <a:chOff x="4345444" y="2542859"/>
              <a:chExt cx="1810550" cy="1811205"/>
            </a:xfrm>
          </p:grpSpPr>
          <p:grpSp>
            <p:nvGrpSpPr>
              <p:cNvPr id="43" name="组合 42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45" name="同心圆 44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46" name="椭圆 45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44" name="椭圆 43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+mj-ea"/>
                  <a:ea typeface="+mj-ea"/>
                </a:endParaRPr>
              </a:p>
            </p:txBody>
          </p:sp>
        </p:grpSp>
        <p:sp>
          <p:nvSpPr>
            <p:cNvPr id="42" name="TextBox 132"/>
            <p:cNvSpPr txBox="1"/>
            <p:nvPr/>
          </p:nvSpPr>
          <p:spPr>
            <a:xfrm>
              <a:off x="9068720" y="4180595"/>
              <a:ext cx="1015119" cy="531306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+mj-ea"/>
                  <a:ea typeface="+mj-ea"/>
                </a:rPr>
                <a:t>11</a:t>
              </a:r>
              <a:r>
                <a:rPr lang="zh-CN" altLang="en-US" sz="1400" dirty="0">
                  <a:solidFill>
                    <a:schemeClr val="bg1"/>
                  </a:solidFill>
                  <a:latin typeface="+mj-ea"/>
                  <a:ea typeface="+mj-ea"/>
                </a:rPr>
                <a:t>月</a:t>
              </a:r>
              <a:endParaRPr lang="zh-CN" altLang="en-US" sz="1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7058945" y="2267888"/>
            <a:ext cx="1233232" cy="1233035"/>
            <a:chOff x="10559621" y="3529102"/>
            <a:chExt cx="1844818" cy="1845484"/>
          </a:xfrm>
        </p:grpSpPr>
        <p:grpSp>
          <p:nvGrpSpPr>
            <p:cNvPr id="48" name="组合 47"/>
            <p:cNvGrpSpPr/>
            <p:nvPr/>
          </p:nvGrpSpPr>
          <p:grpSpPr>
            <a:xfrm>
              <a:off x="10559621" y="3529102"/>
              <a:ext cx="1844818" cy="1845484"/>
              <a:chOff x="4345444" y="2542859"/>
              <a:chExt cx="1810550" cy="1811205"/>
            </a:xfrm>
          </p:grpSpPr>
          <p:grpSp>
            <p:nvGrpSpPr>
              <p:cNvPr id="50" name="组合 49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52" name="同心圆 51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53" name="椭圆 52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51" name="椭圆 50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+mj-ea"/>
                  <a:ea typeface="+mj-ea"/>
                </a:endParaRPr>
              </a:p>
            </p:txBody>
          </p:sp>
        </p:grpSp>
        <p:sp>
          <p:nvSpPr>
            <p:cNvPr id="49" name="TextBox 139"/>
            <p:cNvSpPr txBox="1"/>
            <p:nvPr/>
          </p:nvSpPr>
          <p:spPr>
            <a:xfrm>
              <a:off x="10948736" y="4180595"/>
              <a:ext cx="1097152" cy="531306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+mj-ea"/>
                  <a:ea typeface="+mj-ea"/>
                </a:rPr>
                <a:t>12</a:t>
              </a:r>
              <a:r>
                <a:rPr lang="zh-CN" altLang="en-US" sz="1400" dirty="0">
                  <a:solidFill>
                    <a:schemeClr val="bg1"/>
                  </a:solidFill>
                  <a:latin typeface="+mj-ea"/>
                  <a:ea typeface="+mj-ea"/>
                </a:rPr>
                <a:t>月</a:t>
              </a:r>
              <a:endParaRPr lang="zh-CN" altLang="en-US" sz="1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520654" y="1275606"/>
            <a:ext cx="1941598" cy="1092290"/>
            <a:chOff x="689131" y="1318791"/>
            <a:chExt cx="1631535" cy="1036935"/>
          </a:xfrm>
        </p:grpSpPr>
        <p:sp>
          <p:nvSpPr>
            <p:cNvPr id="55" name="TextBox 145"/>
            <p:cNvSpPr txBox="1"/>
            <p:nvPr/>
          </p:nvSpPr>
          <p:spPr>
            <a:xfrm>
              <a:off x="800766" y="1667530"/>
              <a:ext cx="1363987" cy="429493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您的内容打在这里，或者通过您的内容打在这里</a:t>
              </a:r>
              <a:endPara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689131" y="1318791"/>
              <a:ext cx="1631535" cy="1036935"/>
              <a:chOff x="689131" y="1318791"/>
              <a:chExt cx="1631535" cy="1036935"/>
            </a:xfrm>
          </p:grpSpPr>
          <p:cxnSp>
            <p:nvCxnSpPr>
              <p:cNvPr id="57" name="直接连接符 56"/>
              <p:cNvCxnSpPr/>
              <p:nvPr/>
            </p:nvCxnSpPr>
            <p:spPr>
              <a:xfrm flipV="1">
                <a:off x="1481601" y="2139702"/>
                <a:ext cx="0" cy="216024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8" name="TextBox 148"/>
              <p:cNvSpPr txBox="1"/>
              <p:nvPr/>
            </p:nvSpPr>
            <p:spPr>
              <a:xfrm>
                <a:off x="689131" y="1318791"/>
                <a:ext cx="1631535" cy="350615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  <a:cs typeface="华文黑体" pitchFamily="2" charset="-122"/>
                  </a:rPr>
                  <a:t>添加标题</a:t>
                </a:r>
                <a:endPara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  <a:cs typeface="华文黑体" pitchFamily="2" charset="-122"/>
                </a:endParaRPr>
              </a:p>
            </p:txBody>
          </p:sp>
        </p:grpSp>
      </p:grpSp>
      <p:grpSp>
        <p:nvGrpSpPr>
          <p:cNvPr id="59" name="组合 58"/>
          <p:cNvGrpSpPr/>
          <p:nvPr/>
        </p:nvGrpSpPr>
        <p:grpSpPr>
          <a:xfrm>
            <a:off x="2555776" y="1366748"/>
            <a:ext cx="1575314" cy="965418"/>
            <a:chOff x="873900" y="1541325"/>
            <a:chExt cx="1166203" cy="814401"/>
          </a:xfrm>
        </p:grpSpPr>
        <p:sp>
          <p:nvSpPr>
            <p:cNvPr id="60" name="TextBox 150"/>
            <p:cNvSpPr txBox="1"/>
            <p:nvPr/>
          </p:nvSpPr>
          <p:spPr>
            <a:xfrm>
              <a:off x="873900" y="1767302"/>
              <a:ext cx="1166203" cy="381650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您的内容打在这里，或者通过您的内容打在这里</a:t>
              </a:r>
              <a:endPara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grpSp>
          <p:nvGrpSpPr>
            <p:cNvPr id="61" name="组合 60"/>
            <p:cNvGrpSpPr/>
            <p:nvPr/>
          </p:nvGrpSpPr>
          <p:grpSpPr>
            <a:xfrm>
              <a:off x="947384" y="1541325"/>
              <a:ext cx="1008112" cy="814401"/>
              <a:chOff x="947384" y="1541325"/>
              <a:chExt cx="1008112" cy="814401"/>
            </a:xfrm>
          </p:grpSpPr>
          <p:cxnSp>
            <p:nvCxnSpPr>
              <p:cNvPr id="62" name="直接连接符 61"/>
              <p:cNvCxnSpPr/>
              <p:nvPr/>
            </p:nvCxnSpPr>
            <p:spPr>
              <a:xfrm flipV="1">
                <a:off x="1481601" y="2139702"/>
                <a:ext cx="0" cy="216024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3" name="TextBox 153"/>
              <p:cNvSpPr txBox="1"/>
              <p:nvPr/>
            </p:nvSpPr>
            <p:spPr>
              <a:xfrm>
                <a:off x="947384" y="1541325"/>
                <a:ext cx="1008112" cy="311559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  <a:cs typeface="华文黑体" pitchFamily="2" charset="-122"/>
                  </a:rPr>
                  <a:t>添加标题</a:t>
                </a:r>
                <a:endPara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  <a:cs typeface="华文黑体" pitchFamily="2" charset="-122"/>
                </a:endParaRPr>
              </a:p>
            </p:txBody>
          </p:sp>
        </p:grpSp>
      </p:grpSp>
      <p:grpSp>
        <p:nvGrpSpPr>
          <p:cNvPr id="64" name="组合 63"/>
          <p:cNvGrpSpPr/>
          <p:nvPr/>
        </p:nvGrpSpPr>
        <p:grpSpPr>
          <a:xfrm>
            <a:off x="4499992" y="1275606"/>
            <a:ext cx="1639315" cy="1051144"/>
            <a:chOff x="873900" y="1541325"/>
            <a:chExt cx="1166203" cy="814401"/>
          </a:xfrm>
        </p:grpSpPr>
        <p:sp>
          <p:nvSpPr>
            <p:cNvPr id="65" name="TextBox 155"/>
            <p:cNvSpPr txBox="1"/>
            <p:nvPr/>
          </p:nvSpPr>
          <p:spPr>
            <a:xfrm>
              <a:off x="873900" y="1767302"/>
              <a:ext cx="1166203" cy="350525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您的内容打在这里，或者通过您的内容打在这里</a:t>
              </a:r>
              <a:endPara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grpSp>
          <p:nvGrpSpPr>
            <p:cNvPr id="66" name="组合 65"/>
            <p:cNvGrpSpPr/>
            <p:nvPr/>
          </p:nvGrpSpPr>
          <p:grpSpPr>
            <a:xfrm>
              <a:off x="947384" y="1541325"/>
              <a:ext cx="1008112" cy="814401"/>
              <a:chOff x="947384" y="1541325"/>
              <a:chExt cx="1008112" cy="814401"/>
            </a:xfrm>
          </p:grpSpPr>
          <p:cxnSp>
            <p:nvCxnSpPr>
              <p:cNvPr id="67" name="直接连接符 66"/>
              <p:cNvCxnSpPr/>
              <p:nvPr/>
            </p:nvCxnSpPr>
            <p:spPr>
              <a:xfrm flipV="1">
                <a:off x="1481601" y="2139702"/>
                <a:ext cx="0" cy="216024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8" name="TextBox 158"/>
              <p:cNvSpPr txBox="1"/>
              <p:nvPr/>
            </p:nvSpPr>
            <p:spPr>
              <a:xfrm>
                <a:off x="947384" y="1541325"/>
                <a:ext cx="1008112" cy="286150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  <a:cs typeface="华文黑体" pitchFamily="2" charset="-122"/>
                  </a:rPr>
                  <a:t>添加标题</a:t>
                </a:r>
                <a:endPara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  <a:cs typeface="华文黑体" pitchFamily="2" charset="-122"/>
                </a:endParaRPr>
              </a:p>
            </p:txBody>
          </p:sp>
        </p:grpSp>
      </p:grpSp>
      <p:grpSp>
        <p:nvGrpSpPr>
          <p:cNvPr id="69" name="组合 68"/>
          <p:cNvGrpSpPr/>
          <p:nvPr/>
        </p:nvGrpSpPr>
        <p:grpSpPr>
          <a:xfrm>
            <a:off x="6837777" y="1326099"/>
            <a:ext cx="1550647" cy="817312"/>
            <a:chOff x="873900" y="1541325"/>
            <a:chExt cx="1166203" cy="652383"/>
          </a:xfrm>
        </p:grpSpPr>
        <p:sp>
          <p:nvSpPr>
            <p:cNvPr id="70" name="TextBox 160"/>
            <p:cNvSpPr txBox="1"/>
            <p:nvPr/>
          </p:nvSpPr>
          <p:spPr>
            <a:xfrm>
              <a:off x="873900" y="1767302"/>
              <a:ext cx="1166203" cy="361125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您的内容打在这里，或者通过您的内容打在这里</a:t>
              </a:r>
              <a:endPara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grpSp>
          <p:nvGrpSpPr>
            <p:cNvPr id="71" name="组合 70"/>
            <p:cNvGrpSpPr/>
            <p:nvPr/>
          </p:nvGrpSpPr>
          <p:grpSpPr>
            <a:xfrm>
              <a:off x="947384" y="1541325"/>
              <a:ext cx="1008112" cy="652383"/>
              <a:chOff x="947384" y="1541325"/>
              <a:chExt cx="1008112" cy="652383"/>
            </a:xfrm>
          </p:grpSpPr>
          <p:cxnSp>
            <p:nvCxnSpPr>
              <p:cNvPr id="72" name="直接连接符 71"/>
              <p:cNvCxnSpPr/>
              <p:nvPr/>
            </p:nvCxnSpPr>
            <p:spPr>
              <a:xfrm flipV="1">
                <a:off x="1481601" y="2085697"/>
                <a:ext cx="0" cy="108011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3" name="TextBox 163"/>
              <p:cNvSpPr txBox="1"/>
              <p:nvPr/>
            </p:nvSpPr>
            <p:spPr>
              <a:xfrm>
                <a:off x="947384" y="1541325"/>
                <a:ext cx="1008112" cy="294803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  <a:cs typeface="华文黑体" pitchFamily="2" charset="-122"/>
                  </a:rPr>
                  <a:t>添加标题</a:t>
                </a:r>
                <a:endPara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  <a:cs typeface="华文黑体" pitchFamily="2" charset="-122"/>
                </a:endParaRPr>
              </a:p>
            </p:txBody>
          </p:sp>
        </p:grpSp>
      </p:grpSp>
      <p:grpSp>
        <p:nvGrpSpPr>
          <p:cNvPr id="74" name="组合 73"/>
          <p:cNvGrpSpPr/>
          <p:nvPr/>
        </p:nvGrpSpPr>
        <p:grpSpPr>
          <a:xfrm>
            <a:off x="1559925" y="3422333"/>
            <a:ext cx="1624546" cy="915011"/>
            <a:chOff x="873900" y="1340833"/>
            <a:chExt cx="1166203" cy="843560"/>
          </a:xfrm>
        </p:grpSpPr>
        <p:sp>
          <p:nvSpPr>
            <p:cNvPr id="75" name="TextBox 165"/>
            <p:cNvSpPr txBox="1"/>
            <p:nvPr/>
          </p:nvSpPr>
          <p:spPr>
            <a:xfrm>
              <a:off x="873900" y="1767301"/>
              <a:ext cx="1166203" cy="417092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您的内容打在这里，或者通过您的内容打在这里</a:t>
              </a:r>
              <a:endPara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grpSp>
          <p:nvGrpSpPr>
            <p:cNvPr id="76" name="组合 75"/>
            <p:cNvGrpSpPr/>
            <p:nvPr/>
          </p:nvGrpSpPr>
          <p:grpSpPr>
            <a:xfrm>
              <a:off x="947384" y="1340833"/>
              <a:ext cx="1008112" cy="540984"/>
              <a:chOff x="947384" y="1340833"/>
              <a:chExt cx="1008112" cy="540984"/>
            </a:xfrm>
          </p:grpSpPr>
          <p:cxnSp>
            <p:nvCxnSpPr>
              <p:cNvPr id="77" name="直接连接符 76"/>
              <p:cNvCxnSpPr/>
              <p:nvPr/>
            </p:nvCxnSpPr>
            <p:spPr>
              <a:xfrm>
                <a:off x="1481601" y="1340833"/>
                <a:ext cx="0" cy="200492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8" name="TextBox 168"/>
              <p:cNvSpPr txBox="1"/>
              <p:nvPr/>
            </p:nvSpPr>
            <p:spPr>
              <a:xfrm>
                <a:off x="947384" y="1541325"/>
                <a:ext cx="1008112" cy="340492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  <a:cs typeface="华文黑体" pitchFamily="2" charset="-122"/>
                  </a:rPr>
                  <a:t>添加标题</a:t>
                </a:r>
                <a:endPara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  <a:cs typeface="华文黑体" pitchFamily="2" charset="-122"/>
                </a:endParaRPr>
              </a:p>
            </p:txBody>
          </p:sp>
        </p:grpSp>
      </p:grpSp>
      <p:grpSp>
        <p:nvGrpSpPr>
          <p:cNvPr id="79" name="组合 78"/>
          <p:cNvGrpSpPr/>
          <p:nvPr/>
        </p:nvGrpSpPr>
        <p:grpSpPr>
          <a:xfrm>
            <a:off x="3553012" y="3422333"/>
            <a:ext cx="1624546" cy="915011"/>
            <a:chOff x="873900" y="1340833"/>
            <a:chExt cx="1166203" cy="843560"/>
          </a:xfrm>
        </p:grpSpPr>
        <p:sp>
          <p:nvSpPr>
            <p:cNvPr id="80" name="TextBox 170"/>
            <p:cNvSpPr txBox="1"/>
            <p:nvPr/>
          </p:nvSpPr>
          <p:spPr>
            <a:xfrm>
              <a:off x="873900" y="1767301"/>
              <a:ext cx="1166203" cy="417092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您的内容打在这里，或者通过您的内容打在这里</a:t>
              </a:r>
              <a:endPara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grpSp>
          <p:nvGrpSpPr>
            <p:cNvPr id="81" name="组合 80"/>
            <p:cNvGrpSpPr/>
            <p:nvPr/>
          </p:nvGrpSpPr>
          <p:grpSpPr>
            <a:xfrm>
              <a:off x="947384" y="1340833"/>
              <a:ext cx="1008112" cy="540984"/>
              <a:chOff x="947384" y="1340833"/>
              <a:chExt cx="1008112" cy="540984"/>
            </a:xfrm>
          </p:grpSpPr>
          <p:cxnSp>
            <p:nvCxnSpPr>
              <p:cNvPr id="82" name="直接连接符 81"/>
              <p:cNvCxnSpPr/>
              <p:nvPr/>
            </p:nvCxnSpPr>
            <p:spPr>
              <a:xfrm>
                <a:off x="1481601" y="1340833"/>
                <a:ext cx="0" cy="200492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3" name="TextBox 173"/>
              <p:cNvSpPr txBox="1"/>
              <p:nvPr/>
            </p:nvSpPr>
            <p:spPr>
              <a:xfrm>
                <a:off x="947384" y="1541325"/>
                <a:ext cx="1008112" cy="340492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  <a:cs typeface="华文黑体" pitchFamily="2" charset="-122"/>
                  </a:rPr>
                  <a:t>添加标题</a:t>
                </a:r>
                <a:endPara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  <a:cs typeface="华文黑体" pitchFamily="2" charset="-122"/>
                </a:endParaRPr>
              </a:p>
            </p:txBody>
          </p:sp>
        </p:grpSp>
      </p:grpSp>
      <p:grpSp>
        <p:nvGrpSpPr>
          <p:cNvPr id="84" name="组合 83"/>
          <p:cNvGrpSpPr/>
          <p:nvPr/>
        </p:nvGrpSpPr>
        <p:grpSpPr>
          <a:xfrm>
            <a:off x="5539742" y="3477962"/>
            <a:ext cx="1624546" cy="915011"/>
            <a:chOff x="873900" y="1340833"/>
            <a:chExt cx="1166203" cy="843560"/>
          </a:xfrm>
        </p:grpSpPr>
        <p:sp>
          <p:nvSpPr>
            <p:cNvPr id="85" name="TextBox 175"/>
            <p:cNvSpPr txBox="1"/>
            <p:nvPr/>
          </p:nvSpPr>
          <p:spPr>
            <a:xfrm>
              <a:off x="873900" y="1767301"/>
              <a:ext cx="1166203" cy="417092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您的内容打在这里，或者通过您的内容打在这里</a:t>
              </a:r>
              <a:endPara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grpSp>
          <p:nvGrpSpPr>
            <p:cNvPr id="86" name="组合 85"/>
            <p:cNvGrpSpPr/>
            <p:nvPr/>
          </p:nvGrpSpPr>
          <p:grpSpPr>
            <a:xfrm>
              <a:off x="947384" y="1340833"/>
              <a:ext cx="1008112" cy="540984"/>
              <a:chOff x="947384" y="1340833"/>
              <a:chExt cx="1008112" cy="540984"/>
            </a:xfrm>
          </p:grpSpPr>
          <p:cxnSp>
            <p:nvCxnSpPr>
              <p:cNvPr id="89" name="直接连接符 88"/>
              <p:cNvCxnSpPr/>
              <p:nvPr/>
            </p:nvCxnSpPr>
            <p:spPr>
              <a:xfrm>
                <a:off x="1481601" y="1340833"/>
                <a:ext cx="0" cy="200492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0" name="TextBox 178"/>
              <p:cNvSpPr txBox="1"/>
              <p:nvPr/>
            </p:nvSpPr>
            <p:spPr>
              <a:xfrm>
                <a:off x="947384" y="1541325"/>
                <a:ext cx="1008112" cy="340492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  <a:cs typeface="华文黑体" pitchFamily="2" charset="-122"/>
                  </a:rPr>
                  <a:t>添加标题</a:t>
                </a:r>
                <a:endPara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  <a:cs typeface="华文黑体" pitchFamily="2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5000">
        <p14:flip dir="r"/>
      </p:transition>
    </mc:Choice>
    <mc:Fallback>
      <p:transition spd="slow" advTm="5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2" presetClass="entr" presetSubtype="2" accel="58000" fill="hold" nodeType="after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1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2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accel="58000" fill="hold" nodeType="withEffect" p14:presetBounceEnd="55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5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6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accel="58000" fill="hold" nodeType="withEffect" p14:presetBounceEnd="55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9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0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accel="58000" fill="hold" nodeType="withEffect" p14:presetBounceEnd="55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23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4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accel="58000" fill="hold" nodeType="withEffect" p14:presetBounceEnd="55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27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8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accel="58000" fill="hold" nodeType="withEffect" p14:presetBounceEnd="55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1" dur="1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2" dur="1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accel="58000" fill="hold" nodeType="withEffect" p14:presetBounceEnd="55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5" dur="1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6" dur="1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8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47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47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47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42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42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2" presetClass="entr" presetSubtype="2" accel="58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accel="58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accel="58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accel="58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accel="5800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accel="58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accel="5800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8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47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47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47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42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42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5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940025" y="1717265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" name="同心圆 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7" name="TextBox 11"/>
          <p:cNvSpPr txBox="1"/>
          <p:nvPr/>
        </p:nvSpPr>
        <p:spPr>
          <a:xfrm>
            <a:off x="4644843" y="1421577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……</a:t>
            </a:r>
            <a:endParaRPr lang="en-US" altLang="zh-CN" dirty="0">
              <a:solidFill>
                <a:prstClr val="black">
                  <a:lumMod val="65000"/>
                  <a:lumOff val="35000"/>
                </a:prstClr>
              </a:solidFill>
              <a:latin typeface="+mj-ea"/>
              <a:ea typeface="+mj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3638595" y="1588290"/>
            <a:ext cx="792088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14"/>
          <p:cNvSpPr txBox="1"/>
          <p:nvPr/>
        </p:nvSpPr>
        <p:spPr>
          <a:xfrm>
            <a:off x="4644843" y="1927596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……</a:t>
            </a:r>
            <a:endParaRPr lang="en-US" altLang="zh-CN" dirty="0">
              <a:solidFill>
                <a:prstClr val="black">
                  <a:lumMod val="65000"/>
                  <a:lumOff val="35000"/>
                </a:prstClr>
              </a:solidFill>
              <a:latin typeface="+mj-ea"/>
              <a:ea typeface="+mj-ea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638595" y="2094309"/>
            <a:ext cx="792088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7"/>
          <p:cNvSpPr txBox="1"/>
          <p:nvPr/>
        </p:nvSpPr>
        <p:spPr>
          <a:xfrm>
            <a:off x="4644843" y="2431652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……</a:t>
            </a:r>
            <a:endParaRPr lang="en-US" altLang="zh-CN" dirty="0">
              <a:solidFill>
                <a:prstClr val="black">
                  <a:lumMod val="65000"/>
                  <a:lumOff val="35000"/>
                </a:prstClr>
              </a:solidFill>
              <a:latin typeface="+mj-ea"/>
              <a:ea typeface="+mj-ea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3638595" y="2598365"/>
            <a:ext cx="792088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20"/>
          <p:cNvSpPr txBox="1"/>
          <p:nvPr/>
        </p:nvSpPr>
        <p:spPr>
          <a:xfrm>
            <a:off x="4644843" y="2935708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……</a:t>
            </a:r>
            <a:endParaRPr lang="en-US" altLang="zh-CN" dirty="0">
              <a:solidFill>
                <a:prstClr val="black">
                  <a:lumMod val="65000"/>
                  <a:lumOff val="35000"/>
                </a:prstClr>
              </a:solidFill>
              <a:latin typeface="+mj-ea"/>
              <a:ea typeface="+mj-ea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3638595" y="3102421"/>
            <a:ext cx="792088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23"/>
          <p:cNvSpPr txBox="1"/>
          <p:nvPr/>
        </p:nvSpPr>
        <p:spPr>
          <a:xfrm>
            <a:off x="4644843" y="3439764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……</a:t>
            </a:r>
            <a:endParaRPr lang="en-US" altLang="zh-CN" dirty="0">
              <a:solidFill>
                <a:prstClr val="black">
                  <a:lumMod val="65000"/>
                  <a:lumOff val="35000"/>
                </a:prstClr>
              </a:solidFill>
              <a:latin typeface="+mj-ea"/>
              <a:ea typeface="+mj-ea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3638595" y="3606477"/>
            <a:ext cx="792088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26"/>
          <p:cNvSpPr txBox="1"/>
          <p:nvPr/>
        </p:nvSpPr>
        <p:spPr>
          <a:xfrm>
            <a:off x="4644843" y="3943820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……</a:t>
            </a:r>
            <a:endParaRPr lang="en-US" altLang="zh-CN" dirty="0">
              <a:solidFill>
                <a:prstClr val="black">
                  <a:lumMod val="65000"/>
                  <a:lumOff val="35000"/>
                </a:prstClr>
              </a:solidFill>
              <a:latin typeface="+mj-ea"/>
              <a:ea typeface="+mj-ea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3638595" y="4110533"/>
            <a:ext cx="792088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椭圆 18"/>
          <p:cNvSpPr/>
          <p:nvPr/>
        </p:nvSpPr>
        <p:spPr>
          <a:xfrm>
            <a:off x="3427015" y="1450900"/>
            <a:ext cx="274777" cy="274777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  <a:latin typeface="+mj-ea"/>
                <a:ea typeface="+mj-ea"/>
              </a:rPr>
              <a:t>1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3425919" y="1952988"/>
            <a:ext cx="274777" cy="274777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  <a:latin typeface="+mj-ea"/>
                <a:ea typeface="+mj-ea"/>
              </a:rPr>
              <a:t>2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3425730" y="2462943"/>
            <a:ext cx="274777" cy="274777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  <a:latin typeface="+mj-ea"/>
                <a:ea typeface="+mj-ea"/>
              </a:rPr>
              <a:t>3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3424634" y="2965031"/>
            <a:ext cx="274777" cy="274777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  <a:latin typeface="+mj-ea"/>
                <a:ea typeface="+mj-ea"/>
              </a:rPr>
              <a:t>4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3427060" y="3467289"/>
            <a:ext cx="274777" cy="274777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  <a:latin typeface="+mj-ea"/>
                <a:ea typeface="+mj-ea"/>
              </a:rPr>
              <a:t>5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3425964" y="3969377"/>
            <a:ext cx="274777" cy="274777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  <a:latin typeface="+mj-ea"/>
                <a:ea typeface="+mj-ea"/>
              </a:rPr>
              <a:t>6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25" name="TextBox 41"/>
          <p:cNvSpPr txBox="1"/>
          <p:nvPr/>
        </p:nvSpPr>
        <p:spPr>
          <a:xfrm>
            <a:off x="1277519" y="2569322"/>
            <a:ext cx="140080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2000" b="1" dirty="0">
                <a:solidFill>
                  <a:srgbClr val="080808"/>
                </a:solidFill>
                <a:latin typeface="+mj-ea"/>
                <a:ea typeface="+mj-ea"/>
              </a:rPr>
              <a:t>标题内容</a:t>
            </a:r>
            <a:endParaRPr lang="en-US" altLang="zh-CN" sz="2000" b="1" dirty="0">
              <a:solidFill>
                <a:srgbClr val="080808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5000">
        <p14:flip dir="r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  <p:bldP spid="13" grpId="0"/>
      <p:bldP spid="15" grpId="0"/>
      <p:bldP spid="17" grpId="0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5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 descr="C:\Users\Administrator\Desktop\787637.png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2884488" y="896144"/>
            <a:ext cx="2907506" cy="409307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3955844" y="4115594"/>
            <a:ext cx="764793" cy="764793"/>
            <a:chOff x="3832873" y="2297208"/>
            <a:chExt cx="1516550" cy="1516550"/>
          </a:xfrm>
        </p:grpSpPr>
        <p:grpSp>
          <p:nvGrpSpPr>
            <p:cNvPr id="6" name="组合 5"/>
            <p:cNvGrpSpPr/>
            <p:nvPr/>
          </p:nvGrpSpPr>
          <p:grpSpPr>
            <a:xfrm>
              <a:off x="3832873" y="2297208"/>
              <a:ext cx="1516550" cy="151655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" name="同心圆 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sp>
          <p:nvSpPr>
            <p:cNvPr id="7" name="椭圆 6"/>
            <p:cNvSpPr/>
            <p:nvPr/>
          </p:nvSpPr>
          <p:spPr>
            <a:xfrm>
              <a:off x="3983164" y="2466913"/>
              <a:ext cx="1185736" cy="118573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198401" y="3299758"/>
            <a:ext cx="764793" cy="764793"/>
            <a:chOff x="3832873" y="2297208"/>
            <a:chExt cx="1516550" cy="1516550"/>
          </a:xfrm>
        </p:grpSpPr>
        <p:grpSp>
          <p:nvGrpSpPr>
            <p:cNvPr id="11" name="组合 10"/>
            <p:cNvGrpSpPr/>
            <p:nvPr/>
          </p:nvGrpSpPr>
          <p:grpSpPr>
            <a:xfrm>
              <a:off x="3832873" y="2297208"/>
              <a:ext cx="1516550" cy="151655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3" name="同心圆 1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sp>
          <p:nvSpPr>
            <p:cNvPr id="12" name="椭圆 11"/>
            <p:cNvSpPr/>
            <p:nvPr/>
          </p:nvSpPr>
          <p:spPr>
            <a:xfrm>
              <a:off x="3983164" y="2466913"/>
              <a:ext cx="1185736" cy="118573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725194" y="2801144"/>
            <a:ext cx="764793" cy="764793"/>
            <a:chOff x="3832873" y="2297208"/>
            <a:chExt cx="1516550" cy="1516550"/>
          </a:xfrm>
        </p:grpSpPr>
        <p:grpSp>
          <p:nvGrpSpPr>
            <p:cNvPr id="16" name="组合 15"/>
            <p:cNvGrpSpPr/>
            <p:nvPr/>
          </p:nvGrpSpPr>
          <p:grpSpPr>
            <a:xfrm>
              <a:off x="3832873" y="2297208"/>
              <a:ext cx="1516550" cy="151655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8" name="同心圆 1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sp>
          <p:nvSpPr>
            <p:cNvPr id="17" name="椭圆 16"/>
            <p:cNvSpPr/>
            <p:nvPr/>
          </p:nvSpPr>
          <p:spPr>
            <a:xfrm>
              <a:off x="3983164" y="2466913"/>
              <a:ext cx="1185736" cy="118573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198401" y="2328208"/>
            <a:ext cx="764793" cy="764793"/>
            <a:chOff x="3832873" y="2297208"/>
            <a:chExt cx="1516550" cy="1516550"/>
          </a:xfrm>
        </p:grpSpPr>
        <p:grpSp>
          <p:nvGrpSpPr>
            <p:cNvPr id="21" name="组合 20"/>
            <p:cNvGrpSpPr/>
            <p:nvPr/>
          </p:nvGrpSpPr>
          <p:grpSpPr>
            <a:xfrm>
              <a:off x="3832873" y="2297208"/>
              <a:ext cx="1516550" cy="151655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3" name="同心圆 2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sp>
          <p:nvSpPr>
            <p:cNvPr id="22" name="椭圆 21"/>
            <p:cNvSpPr/>
            <p:nvPr/>
          </p:nvSpPr>
          <p:spPr>
            <a:xfrm>
              <a:off x="3983164" y="2466913"/>
              <a:ext cx="1185736" cy="118573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725194" y="1818164"/>
            <a:ext cx="764793" cy="764793"/>
            <a:chOff x="3832873" y="2297208"/>
            <a:chExt cx="1516550" cy="1516550"/>
          </a:xfrm>
        </p:grpSpPr>
        <p:grpSp>
          <p:nvGrpSpPr>
            <p:cNvPr id="26" name="组合 25"/>
            <p:cNvGrpSpPr/>
            <p:nvPr/>
          </p:nvGrpSpPr>
          <p:grpSpPr>
            <a:xfrm>
              <a:off x="3832873" y="2297208"/>
              <a:ext cx="1516550" cy="151655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8" name="同心圆 2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sp>
          <p:nvSpPr>
            <p:cNvPr id="27" name="椭圆 26"/>
            <p:cNvSpPr/>
            <p:nvPr/>
          </p:nvSpPr>
          <p:spPr>
            <a:xfrm>
              <a:off x="3983164" y="2466913"/>
              <a:ext cx="1185736" cy="118573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955844" y="972344"/>
            <a:ext cx="764793" cy="764793"/>
            <a:chOff x="3832873" y="2297208"/>
            <a:chExt cx="1516550" cy="1516550"/>
          </a:xfrm>
        </p:grpSpPr>
        <p:grpSp>
          <p:nvGrpSpPr>
            <p:cNvPr id="31" name="组合 30"/>
            <p:cNvGrpSpPr/>
            <p:nvPr/>
          </p:nvGrpSpPr>
          <p:grpSpPr>
            <a:xfrm>
              <a:off x="3832873" y="2297208"/>
              <a:ext cx="1516550" cy="151655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3" name="同心圆 3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sp>
          <p:nvSpPr>
            <p:cNvPr id="32" name="椭圆 31"/>
            <p:cNvSpPr/>
            <p:nvPr/>
          </p:nvSpPr>
          <p:spPr>
            <a:xfrm>
              <a:off x="3983164" y="2466913"/>
              <a:ext cx="1185736" cy="118573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4197100" y="1185095"/>
            <a:ext cx="299494" cy="243706"/>
            <a:chOff x="1550139" y="1314466"/>
            <a:chExt cx="509139" cy="414300"/>
          </a:xfrm>
          <a:solidFill>
            <a:schemeClr val="bg1"/>
          </a:solidFill>
        </p:grpSpPr>
        <p:sp>
          <p:nvSpPr>
            <p:cNvPr id="36" name="Freeform 5"/>
            <p:cNvSpPr>
              <a:spLocks noEditPoints="1"/>
            </p:cNvSpPr>
            <p:nvPr/>
          </p:nvSpPr>
          <p:spPr bwMode="auto">
            <a:xfrm>
              <a:off x="1550139" y="1314466"/>
              <a:ext cx="509139" cy="414300"/>
            </a:xfrm>
            <a:custGeom>
              <a:avLst/>
              <a:gdLst>
                <a:gd name="T0" fmla="*/ 78 w 153"/>
                <a:gd name="T1" fmla="*/ 0 h 125"/>
                <a:gd name="T2" fmla="*/ 0 w 153"/>
                <a:gd name="T3" fmla="*/ 69 h 125"/>
                <a:gd name="T4" fmla="*/ 15 w 153"/>
                <a:gd name="T5" fmla="*/ 69 h 125"/>
                <a:gd name="T6" fmla="*/ 21 w 153"/>
                <a:gd name="T7" fmla="*/ 64 h 125"/>
                <a:gd name="T8" fmla="*/ 21 w 153"/>
                <a:gd name="T9" fmla="*/ 121 h 125"/>
                <a:gd name="T10" fmla="*/ 24 w 153"/>
                <a:gd name="T11" fmla="*/ 125 h 125"/>
                <a:gd name="T12" fmla="*/ 62 w 153"/>
                <a:gd name="T13" fmla="*/ 125 h 125"/>
                <a:gd name="T14" fmla="*/ 63 w 153"/>
                <a:gd name="T15" fmla="*/ 93 h 125"/>
                <a:gd name="T16" fmla="*/ 67 w 153"/>
                <a:gd name="T17" fmla="*/ 88 h 125"/>
                <a:gd name="T18" fmla="*/ 83 w 153"/>
                <a:gd name="T19" fmla="*/ 88 h 125"/>
                <a:gd name="T20" fmla="*/ 89 w 153"/>
                <a:gd name="T21" fmla="*/ 93 h 125"/>
                <a:gd name="T22" fmla="*/ 89 w 153"/>
                <a:gd name="T23" fmla="*/ 125 h 125"/>
                <a:gd name="T24" fmla="*/ 126 w 153"/>
                <a:gd name="T25" fmla="*/ 125 h 125"/>
                <a:gd name="T26" fmla="*/ 130 w 153"/>
                <a:gd name="T27" fmla="*/ 120 h 125"/>
                <a:gd name="T28" fmla="*/ 130 w 153"/>
                <a:gd name="T29" fmla="*/ 63 h 125"/>
                <a:gd name="T30" fmla="*/ 136 w 153"/>
                <a:gd name="T31" fmla="*/ 69 h 125"/>
                <a:gd name="T32" fmla="*/ 153 w 153"/>
                <a:gd name="T33" fmla="*/ 69 h 125"/>
                <a:gd name="T34" fmla="*/ 78 w 153"/>
                <a:gd name="T35" fmla="*/ 0 h 125"/>
                <a:gd name="T36" fmla="*/ 76 w 153"/>
                <a:gd name="T37" fmla="*/ 76 h 125"/>
                <a:gd name="T38" fmla="*/ 60 w 153"/>
                <a:gd name="T39" fmla="*/ 60 h 125"/>
                <a:gd name="T40" fmla="*/ 76 w 153"/>
                <a:gd name="T41" fmla="*/ 43 h 125"/>
                <a:gd name="T42" fmla="*/ 92 w 153"/>
                <a:gd name="T43" fmla="*/ 60 h 125"/>
                <a:gd name="T44" fmla="*/ 76 w 153"/>
                <a:gd name="T45" fmla="*/ 7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125">
                  <a:moveTo>
                    <a:pt x="78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5" y="78"/>
                    <a:pt x="15" y="69"/>
                  </a:cubicBezTo>
                  <a:cubicBezTo>
                    <a:pt x="21" y="64"/>
                    <a:pt x="21" y="64"/>
                    <a:pt x="21" y="64"/>
                  </a:cubicBezTo>
                  <a:cubicBezTo>
                    <a:pt x="21" y="121"/>
                    <a:pt x="21" y="121"/>
                    <a:pt x="21" y="121"/>
                  </a:cubicBezTo>
                  <a:cubicBezTo>
                    <a:pt x="21" y="121"/>
                    <a:pt x="21" y="125"/>
                    <a:pt x="24" y="125"/>
                  </a:cubicBezTo>
                  <a:cubicBezTo>
                    <a:pt x="28" y="125"/>
                    <a:pt x="62" y="125"/>
                    <a:pt x="62" y="125"/>
                  </a:cubicBezTo>
                  <a:cubicBezTo>
                    <a:pt x="63" y="93"/>
                    <a:pt x="63" y="93"/>
                    <a:pt x="63" y="93"/>
                  </a:cubicBezTo>
                  <a:cubicBezTo>
                    <a:pt x="63" y="93"/>
                    <a:pt x="62" y="88"/>
                    <a:pt x="67" y="88"/>
                  </a:cubicBezTo>
                  <a:cubicBezTo>
                    <a:pt x="83" y="88"/>
                    <a:pt x="83" y="88"/>
                    <a:pt x="83" y="88"/>
                  </a:cubicBezTo>
                  <a:cubicBezTo>
                    <a:pt x="89" y="88"/>
                    <a:pt x="89" y="93"/>
                    <a:pt x="89" y="93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5"/>
                    <a:pt x="121" y="125"/>
                    <a:pt x="126" y="125"/>
                  </a:cubicBezTo>
                  <a:cubicBezTo>
                    <a:pt x="131" y="125"/>
                    <a:pt x="130" y="120"/>
                    <a:pt x="130" y="120"/>
                  </a:cubicBezTo>
                  <a:cubicBezTo>
                    <a:pt x="130" y="63"/>
                    <a:pt x="130" y="63"/>
                    <a:pt x="130" y="63"/>
                  </a:cubicBezTo>
                  <a:cubicBezTo>
                    <a:pt x="136" y="69"/>
                    <a:pt x="136" y="69"/>
                    <a:pt x="136" y="69"/>
                  </a:cubicBezTo>
                  <a:cubicBezTo>
                    <a:pt x="148" y="77"/>
                    <a:pt x="153" y="69"/>
                    <a:pt x="153" y="69"/>
                  </a:cubicBezTo>
                  <a:lnTo>
                    <a:pt x="78" y="0"/>
                  </a:lnTo>
                  <a:close/>
                  <a:moveTo>
                    <a:pt x="76" y="76"/>
                  </a:moveTo>
                  <a:cubicBezTo>
                    <a:pt x="67" y="76"/>
                    <a:pt x="60" y="69"/>
                    <a:pt x="60" y="60"/>
                  </a:cubicBezTo>
                  <a:cubicBezTo>
                    <a:pt x="60" y="50"/>
                    <a:pt x="67" y="43"/>
                    <a:pt x="76" y="43"/>
                  </a:cubicBezTo>
                  <a:cubicBezTo>
                    <a:pt x="85" y="43"/>
                    <a:pt x="92" y="50"/>
                    <a:pt x="92" y="60"/>
                  </a:cubicBezTo>
                  <a:cubicBezTo>
                    <a:pt x="92" y="69"/>
                    <a:pt x="85" y="76"/>
                    <a:pt x="76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37" name="Freeform 6"/>
            <p:cNvSpPr/>
            <p:nvPr/>
          </p:nvSpPr>
          <p:spPr bwMode="auto">
            <a:xfrm>
              <a:off x="1949464" y="1366877"/>
              <a:ext cx="49916" cy="102328"/>
            </a:xfrm>
            <a:custGeom>
              <a:avLst/>
              <a:gdLst>
                <a:gd name="T0" fmla="*/ 20 w 20"/>
                <a:gd name="T1" fmla="*/ 41 h 41"/>
                <a:gd name="T2" fmla="*/ 20 w 20"/>
                <a:gd name="T3" fmla="*/ 0 h 41"/>
                <a:gd name="T4" fmla="*/ 0 w 20"/>
                <a:gd name="T5" fmla="*/ 0 h 41"/>
                <a:gd name="T6" fmla="*/ 0 w 20"/>
                <a:gd name="T7" fmla="*/ 24 h 41"/>
                <a:gd name="T8" fmla="*/ 20 w 20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1">
                  <a:moveTo>
                    <a:pt x="20" y="41"/>
                  </a:moveTo>
                  <a:lnTo>
                    <a:pt x="2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20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38" name="Oval 7"/>
            <p:cNvSpPr>
              <a:spLocks noChangeArrowheads="1"/>
            </p:cNvSpPr>
            <p:nvPr/>
          </p:nvSpPr>
          <p:spPr bwMode="auto">
            <a:xfrm>
              <a:off x="1777255" y="1484179"/>
              <a:ext cx="52412" cy="5490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j-ea"/>
                <a:ea typeface="+mj-ea"/>
              </a:endParaRPr>
            </a:p>
          </p:txBody>
        </p:sp>
      </p:grpSp>
      <p:sp>
        <p:nvSpPr>
          <p:cNvPr id="39" name="矩形 3"/>
          <p:cNvSpPr>
            <a:spLocks noChangeArrowheads="1"/>
          </p:cNvSpPr>
          <p:nvPr/>
        </p:nvSpPr>
        <p:spPr bwMode="auto">
          <a:xfrm>
            <a:off x="4864801" y="1205658"/>
            <a:ext cx="715585" cy="300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68582" tIns="34292" rIns="68582" bIns="34292">
            <a:spAutoFit/>
          </a:bodyPr>
          <a:lstStyle/>
          <a:p>
            <a:r>
              <a:rPr lang="zh-CN" altLang="en-US" sz="1500" dirty="0">
                <a:solidFill>
                  <a:schemeClr val="accent1"/>
                </a:solidFill>
                <a:latin typeface="+mj-ea"/>
                <a:ea typeface="+mj-ea"/>
                <a:sym typeface="Arial" panose="020B0604020202020204" pitchFamily="34" charset="0"/>
              </a:rPr>
              <a:t>阶段一</a:t>
            </a:r>
            <a:endParaRPr lang="zh-CN" altLang="en-US" sz="1500" dirty="0">
              <a:solidFill>
                <a:schemeClr val="accent1"/>
              </a:solidFill>
              <a:latin typeface="+mj-ea"/>
              <a:ea typeface="+mj-ea"/>
              <a:sym typeface="Arial" panose="020B0604020202020204" pitchFamily="34" charset="0"/>
            </a:endParaRPr>
          </a:p>
        </p:txBody>
      </p:sp>
      <p:sp>
        <p:nvSpPr>
          <p:cNvPr id="40" name="文本框 13"/>
          <p:cNvSpPr txBox="1"/>
          <p:nvPr/>
        </p:nvSpPr>
        <p:spPr>
          <a:xfrm>
            <a:off x="5715795" y="1057926"/>
            <a:ext cx="2438400" cy="565063"/>
          </a:xfrm>
          <a:prstGeom prst="rect">
            <a:avLst/>
          </a:prstGeom>
          <a:noFill/>
        </p:spPr>
        <p:txBody>
          <a:bodyPr wrap="square" lIns="65824" tIns="32911" rIns="65824" bIns="32911" rtlCol="0">
            <a:spAutoFit/>
          </a:bodyPr>
          <a:lstStyle/>
          <a:p>
            <a:pPr algn="l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9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在此录入上述图表的综合描述说明，在此录入上述图表的综合描述说明，在此录入上述图表的综合描述说明。</a:t>
            </a:r>
            <a:endParaRPr lang="zh-CN" altLang="en-US" sz="900" b="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sym typeface="微软雅黑" panose="020B0503020204020204" pitchFamily="34" charset="-122"/>
            </a:endParaRPr>
          </a:p>
        </p:txBody>
      </p:sp>
      <p:sp>
        <p:nvSpPr>
          <p:cNvPr id="41" name="矩形 3"/>
          <p:cNvSpPr>
            <a:spLocks noChangeArrowheads="1"/>
          </p:cNvSpPr>
          <p:nvPr/>
        </p:nvSpPr>
        <p:spPr bwMode="auto">
          <a:xfrm>
            <a:off x="5722249" y="1810544"/>
            <a:ext cx="715585" cy="300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68582" tIns="34292" rIns="68582" bIns="34292">
            <a:spAutoFit/>
          </a:bodyPr>
          <a:lstStyle/>
          <a:p>
            <a:r>
              <a:rPr lang="zh-CN" altLang="en-US" sz="1500" dirty="0">
                <a:solidFill>
                  <a:schemeClr val="accent1"/>
                </a:solidFill>
                <a:latin typeface="+mj-ea"/>
                <a:ea typeface="+mj-ea"/>
                <a:sym typeface="Arial" panose="020B0604020202020204" pitchFamily="34" charset="0"/>
              </a:rPr>
              <a:t>阶段二</a:t>
            </a:r>
            <a:endParaRPr lang="zh-CN" altLang="en-US" sz="1500" dirty="0">
              <a:solidFill>
                <a:schemeClr val="accent1"/>
              </a:solidFill>
              <a:latin typeface="+mj-ea"/>
              <a:ea typeface="+mj-ea"/>
              <a:sym typeface="Arial" panose="020B0604020202020204" pitchFamily="34" charset="0"/>
            </a:endParaRPr>
          </a:p>
        </p:txBody>
      </p:sp>
      <p:sp>
        <p:nvSpPr>
          <p:cNvPr id="42" name="文本框 13"/>
          <p:cNvSpPr txBox="1"/>
          <p:nvPr/>
        </p:nvSpPr>
        <p:spPr>
          <a:xfrm>
            <a:off x="5715795" y="2115344"/>
            <a:ext cx="2438400" cy="565063"/>
          </a:xfrm>
          <a:prstGeom prst="rect">
            <a:avLst/>
          </a:prstGeom>
          <a:noFill/>
        </p:spPr>
        <p:txBody>
          <a:bodyPr wrap="square" lIns="65824" tIns="32911" rIns="65824" bIns="32911" rtlCol="0">
            <a:spAutoFit/>
          </a:bodyPr>
          <a:lstStyle/>
          <a:p>
            <a:pPr algn="l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9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在此录入上述图表的综合描述说明，在此录入上述图表的综合描述说明，在此录入上述图表的综合描述说明。</a:t>
            </a:r>
            <a:endParaRPr lang="zh-CN" altLang="en-US" sz="900" b="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sym typeface="微软雅黑" panose="020B0503020204020204" pitchFamily="34" charset="-122"/>
            </a:endParaRPr>
          </a:p>
        </p:txBody>
      </p:sp>
      <p:sp>
        <p:nvSpPr>
          <p:cNvPr id="43" name="Freeform 20"/>
          <p:cNvSpPr>
            <a:spLocks noEditPoints="1"/>
          </p:cNvSpPr>
          <p:nvPr/>
        </p:nvSpPr>
        <p:spPr bwMode="auto">
          <a:xfrm>
            <a:off x="4950770" y="2090159"/>
            <a:ext cx="298394" cy="202770"/>
          </a:xfrm>
          <a:custGeom>
            <a:avLst/>
            <a:gdLst>
              <a:gd name="T0" fmla="*/ 135 w 157"/>
              <a:gd name="T1" fmla="*/ 46 h 107"/>
              <a:gd name="T2" fmla="*/ 136 w 157"/>
              <a:gd name="T3" fmla="*/ 37 h 107"/>
              <a:gd name="T4" fmla="*/ 99 w 157"/>
              <a:gd name="T5" fmla="*/ 0 h 107"/>
              <a:gd name="T6" fmla="*/ 73 w 157"/>
              <a:gd name="T7" fmla="*/ 18 h 107"/>
              <a:gd name="T8" fmla="*/ 45 w 157"/>
              <a:gd name="T9" fmla="*/ 8 h 107"/>
              <a:gd name="T10" fmla="*/ 19 w 157"/>
              <a:gd name="T11" fmla="*/ 40 h 107"/>
              <a:gd name="T12" fmla="*/ 20 w 157"/>
              <a:gd name="T13" fmla="*/ 47 h 107"/>
              <a:gd name="T14" fmla="*/ 0 w 157"/>
              <a:gd name="T15" fmla="*/ 76 h 107"/>
              <a:gd name="T16" fmla="*/ 31 w 157"/>
              <a:gd name="T17" fmla="*/ 107 h 107"/>
              <a:gd name="T18" fmla="*/ 126 w 157"/>
              <a:gd name="T19" fmla="*/ 107 h 107"/>
              <a:gd name="T20" fmla="*/ 157 w 157"/>
              <a:gd name="T21" fmla="*/ 76 h 107"/>
              <a:gd name="T22" fmla="*/ 135 w 157"/>
              <a:gd name="T23" fmla="*/ 46 h 107"/>
              <a:gd name="T24" fmla="*/ 120 w 157"/>
              <a:gd name="T25" fmla="*/ 100 h 107"/>
              <a:gd name="T26" fmla="*/ 79 w 157"/>
              <a:gd name="T27" fmla="*/ 100 h 107"/>
              <a:gd name="T28" fmla="*/ 103 w 157"/>
              <a:gd name="T29" fmla="*/ 75 h 107"/>
              <a:gd name="T30" fmla="*/ 102 w 157"/>
              <a:gd name="T31" fmla="*/ 72 h 107"/>
              <a:gd name="T32" fmla="*/ 92 w 157"/>
              <a:gd name="T33" fmla="*/ 72 h 107"/>
              <a:gd name="T34" fmla="*/ 92 w 157"/>
              <a:gd name="T35" fmla="*/ 68 h 107"/>
              <a:gd name="T36" fmla="*/ 92 w 157"/>
              <a:gd name="T37" fmla="*/ 37 h 107"/>
              <a:gd name="T38" fmla="*/ 90 w 157"/>
              <a:gd name="T39" fmla="*/ 36 h 107"/>
              <a:gd name="T40" fmla="*/ 64 w 157"/>
              <a:gd name="T41" fmla="*/ 36 h 107"/>
              <a:gd name="T42" fmla="*/ 62 w 157"/>
              <a:gd name="T43" fmla="*/ 38 h 107"/>
              <a:gd name="T44" fmla="*/ 62 w 157"/>
              <a:gd name="T45" fmla="*/ 68 h 107"/>
              <a:gd name="T46" fmla="*/ 62 w 157"/>
              <a:gd name="T47" fmla="*/ 73 h 107"/>
              <a:gd name="T48" fmla="*/ 51 w 157"/>
              <a:gd name="T49" fmla="*/ 73 h 107"/>
              <a:gd name="T50" fmla="*/ 50 w 157"/>
              <a:gd name="T51" fmla="*/ 76 h 107"/>
              <a:gd name="T52" fmla="*/ 75 w 157"/>
              <a:gd name="T53" fmla="*/ 100 h 107"/>
              <a:gd name="T54" fmla="*/ 38 w 157"/>
              <a:gd name="T55" fmla="*/ 100 h 107"/>
              <a:gd name="T56" fmla="*/ 11 w 157"/>
              <a:gd name="T57" fmla="*/ 74 h 107"/>
              <a:gd name="T58" fmla="*/ 29 w 157"/>
              <a:gd name="T59" fmla="*/ 50 h 107"/>
              <a:gd name="T60" fmla="*/ 28 w 157"/>
              <a:gd name="T61" fmla="*/ 44 h 107"/>
              <a:gd name="T62" fmla="*/ 50 w 157"/>
              <a:gd name="T63" fmla="*/ 17 h 107"/>
              <a:gd name="T64" fmla="*/ 74 w 157"/>
              <a:gd name="T65" fmla="*/ 29 h 107"/>
              <a:gd name="T66" fmla="*/ 97 w 157"/>
              <a:gd name="T67" fmla="*/ 11 h 107"/>
              <a:gd name="T68" fmla="*/ 128 w 157"/>
              <a:gd name="T69" fmla="*/ 42 h 107"/>
              <a:gd name="T70" fmla="*/ 127 w 157"/>
              <a:gd name="T71" fmla="*/ 50 h 107"/>
              <a:gd name="T72" fmla="*/ 147 w 157"/>
              <a:gd name="T73" fmla="*/ 74 h 107"/>
              <a:gd name="T74" fmla="*/ 120 w 157"/>
              <a:gd name="T75" fmla="*/ 10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7" h="107">
                <a:moveTo>
                  <a:pt x="135" y="46"/>
                </a:moveTo>
                <a:cubicBezTo>
                  <a:pt x="136" y="43"/>
                  <a:pt x="136" y="40"/>
                  <a:pt x="136" y="37"/>
                </a:cubicBezTo>
                <a:cubicBezTo>
                  <a:pt x="136" y="17"/>
                  <a:pt x="120" y="0"/>
                  <a:pt x="99" y="0"/>
                </a:cubicBezTo>
                <a:cubicBezTo>
                  <a:pt x="76" y="0"/>
                  <a:pt x="73" y="18"/>
                  <a:pt x="73" y="18"/>
                </a:cubicBezTo>
                <a:cubicBezTo>
                  <a:pt x="73" y="18"/>
                  <a:pt x="63" y="6"/>
                  <a:pt x="45" y="8"/>
                </a:cubicBezTo>
                <a:cubicBezTo>
                  <a:pt x="30" y="11"/>
                  <a:pt x="19" y="25"/>
                  <a:pt x="19" y="40"/>
                </a:cubicBezTo>
                <a:cubicBezTo>
                  <a:pt x="19" y="42"/>
                  <a:pt x="20" y="45"/>
                  <a:pt x="20" y="47"/>
                </a:cubicBezTo>
                <a:cubicBezTo>
                  <a:pt x="9" y="51"/>
                  <a:pt x="0" y="63"/>
                  <a:pt x="0" y="76"/>
                </a:cubicBezTo>
                <a:cubicBezTo>
                  <a:pt x="0" y="93"/>
                  <a:pt x="14" y="107"/>
                  <a:pt x="31" y="107"/>
                </a:cubicBezTo>
                <a:cubicBezTo>
                  <a:pt x="126" y="107"/>
                  <a:pt x="126" y="107"/>
                  <a:pt x="126" y="107"/>
                </a:cubicBezTo>
                <a:cubicBezTo>
                  <a:pt x="143" y="107"/>
                  <a:pt x="157" y="93"/>
                  <a:pt x="157" y="76"/>
                </a:cubicBezTo>
                <a:cubicBezTo>
                  <a:pt x="157" y="62"/>
                  <a:pt x="148" y="50"/>
                  <a:pt x="135" y="46"/>
                </a:cubicBezTo>
                <a:close/>
                <a:moveTo>
                  <a:pt x="120" y="100"/>
                </a:moveTo>
                <a:cubicBezTo>
                  <a:pt x="79" y="100"/>
                  <a:pt x="79" y="100"/>
                  <a:pt x="79" y="100"/>
                </a:cubicBezTo>
                <a:cubicBezTo>
                  <a:pt x="82" y="97"/>
                  <a:pt x="103" y="75"/>
                  <a:pt x="103" y="75"/>
                </a:cubicBezTo>
                <a:cubicBezTo>
                  <a:pt x="103" y="75"/>
                  <a:pt x="106" y="72"/>
                  <a:pt x="102" y="72"/>
                </a:cubicBezTo>
                <a:cubicBezTo>
                  <a:pt x="98" y="72"/>
                  <a:pt x="92" y="72"/>
                  <a:pt x="92" y="72"/>
                </a:cubicBezTo>
                <a:cubicBezTo>
                  <a:pt x="92" y="72"/>
                  <a:pt x="92" y="71"/>
                  <a:pt x="92" y="68"/>
                </a:cubicBezTo>
                <a:cubicBezTo>
                  <a:pt x="92" y="60"/>
                  <a:pt x="92" y="43"/>
                  <a:pt x="92" y="37"/>
                </a:cubicBezTo>
                <a:cubicBezTo>
                  <a:pt x="92" y="37"/>
                  <a:pt x="92" y="36"/>
                  <a:pt x="90" y="36"/>
                </a:cubicBezTo>
                <a:cubicBezTo>
                  <a:pt x="88" y="36"/>
                  <a:pt x="67" y="36"/>
                  <a:pt x="64" y="36"/>
                </a:cubicBezTo>
                <a:cubicBezTo>
                  <a:pt x="61" y="36"/>
                  <a:pt x="62" y="38"/>
                  <a:pt x="62" y="38"/>
                </a:cubicBezTo>
                <a:cubicBezTo>
                  <a:pt x="62" y="44"/>
                  <a:pt x="62" y="60"/>
                  <a:pt x="62" y="68"/>
                </a:cubicBezTo>
                <a:cubicBezTo>
                  <a:pt x="62" y="71"/>
                  <a:pt x="62" y="73"/>
                  <a:pt x="62" y="73"/>
                </a:cubicBezTo>
                <a:cubicBezTo>
                  <a:pt x="62" y="73"/>
                  <a:pt x="54" y="73"/>
                  <a:pt x="51" y="73"/>
                </a:cubicBezTo>
                <a:cubicBezTo>
                  <a:pt x="47" y="73"/>
                  <a:pt x="50" y="76"/>
                  <a:pt x="50" y="76"/>
                </a:cubicBezTo>
                <a:cubicBezTo>
                  <a:pt x="75" y="100"/>
                  <a:pt x="75" y="100"/>
                  <a:pt x="75" y="100"/>
                </a:cubicBezTo>
                <a:cubicBezTo>
                  <a:pt x="38" y="100"/>
                  <a:pt x="38" y="100"/>
                  <a:pt x="38" y="100"/>
                </a:cubicBezTo>
                <a:cubicBezTo>
                  <a:pt x="23" y="100"/>
                  <a:pt x="11" y="89"/>
                  <a:pt x="11" y="74"/>
                </a:cubicBezTo>
                <a:cubicBezTo>
                  <a:pt x="11" y="63"/>
                  <a:pt x="18" y="54"/>
                  <a:pt x="29" y="50"/>
                </a:cubicBezTo>
                <a:cubicBezTo>
                  <a:pt x="28" y="48"/>
                  <a:pt x="28" y="46"/>
                  <a:pt x="28" y="44"/>
                </a:cubicBezTo>
                <a:cubicBezTo>
                  <a:pt x="28" y="32"/>
                  <a:pt x="37" y="20"/>
                  <a:pt x="50" y="17"/>
                </a:cubicBezTo>
                <a:cubicBezTo>
                  <a:pt x="65" y="15"/>
                  <a:pt x="74" y="29"/>
                  <a:pt x="74" y="29"/>
                </a:cubicBezTo>
                <a:cubicBezTo>
                  <a:pt x="74" y="29"/>
                  <a:pt x="77" y="11"/>
                  <a:pt x="97" y="11"/>
                </a:cubicBezTo>
                <a:cubicBezTo>
                  <a:pt x="115" y="11"/>
                  <a:pt x="128" y="25"/>
                  <a:pt x="128" y="42"/>
                </a:cubicBezTo>
                <a:cubicBezTo>
                  <a:pt x="128" y="45"/>
                  <a:pt x="127" y="47"/>
                  <a:pt x="127" y="50"/>
                </a:cubicBezTo>
                <a:cubicBezTo>
                  <a:pt x="138" y="53"/>
                  <a:pt x="147" y="63"/>
                  <a:pt x="147" y="74"/>
                </a:cubicBezTo>
                <a:cubicBezTo>
                  <a:pt x="147" y="89"/>
                  <a:pt x="135" y="100"/>
                  <a:pt x="120" y="1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+mj-ea"/>
              <a:ea typeface="+mj-ea"/>
            </a:endParaRPr>
          </a:p>
        </p:txBody>
      </p:sp>
      <p:sp>
        <p:nvSpPr>
          <p:cNvPr id="44" name="矩形 3"/>
          <p:cNvSpPr>
            <a:spLocks noChangeArrowheads="1"/>
          </p:cNvSpPr>
          <p:nvPr/>
        </p:nvSpPr>
        <p:spPr bwMode="auto">
          <a:xfrm>
            <a:off x="2200231" y="2191544"/>
            <a:ext cx="715585" cy="300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68582" tIns="34292" rIns="68582" bIns="34292">
            <a:spAutoFit/>
          </a:bodyPr>
          <a:lstStyle/>
          <a:p>
            <a:r>
              <a:rPr lang="zh-CN" altLang="en-US" sz="1500" dirty="0">
                <a:solidFill>
                  <a:schemeClr val="accent1"/>
                </a:solidFill>
                <a:latin typeface="+mj-ea"/>
                <a:ea typeface="+mj-ea"/>
                <a:sym typeface="Arial" panose="020B0604020202020204" pitchFamily="34" charset="0"/>
              </a:rPr>
              <a:t>阶段三</a:t>
            </a:r>
            <a:endParaRPr lang="zh-CN" altLang="en-US" sz="1500" dirty="0">
              <a:solidFill>
                <a:schemeClr val="accent1"/>
              </a:solidFill>
              <a:latin typeface="+mj-ea"/>
              <a:ea typeface="+mj-ea"/>
              <a:sym typeface="Arial" panose="020B0604020202020204" pitchFamily="34" charset="0"/>
            </a:endParaRPr>
          </a:p>
        </p:txBody>
      </p:sp>
      <p:sp>
        <p:nvSpPr>
          <p:cNvPr id="45" name="文本框 13"/>
          <p:cNvSpPr txBox="1"/>
          <p:nvPr/>
        </p:nvSpPr>
        <p:spPr>
          <a:xfrm>
            <a:off x="686593" y="2485481"/>
            <a:ext cx="2333658" cy="565063"/>
          </a:xfrm>
          <a:prstGeom prst="rect">
            <a:avLst/>
          </a:prstGeom>
          <a:noFill/>
        </p:spPr>
        <p:txBody>
          <a:bodyPr wrap="square" lIns="65824" tIns="32911" rIns="65824" bIns="32911" rtlCol="0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9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在此录入上述图表的综合描述说明，在此录入上述图表的综合描述说明，在此录入上述图表的综合描述说明。</a:t>
            </a:r>
            <a:endParaRPr lang="zh-CN" altLang="en-US" sz="900" b="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sym typeface="微软雅黑" panose="020B0503020204020204" pitchFamily="34" charset="-122"/>
            </a:endParaRPr>
          </a:p>
        </p:txBody>
      </p:sp>
      <p:grpSp>
        <p:nvGrpSpPr>
          <p:cNvPr id="46" name="Group 20"/>
          <p:cNvGrpSpPr/>
          <p:nvPr/>
        </p:nvGrpSpPr>
        <p:grpSpPr>
          <a:xfrm>
            <a:off x="3418467" y="2587291"/>
            <a:ext cx="309413" cy="214312"/>
            <a:chOff x="7416800" y="1122363"/>
            <a:chExt cx="366713" cy="254000"/>
          </a:xfrm>
          <a:solidFill>
            <a:schemeClr val="bg1"/>
          </a:solidFill>
        </p:grpSpPr>
        <p:sp>
          <p:nvSpPr>
            <p:cNvPr id="47" name="Freeform 48"/>
            <p:cNvSpPr>
              <a:spLocks noEditPoints="1"/>
            </p:cNvSpPr>
            <p:nvPr/>
          </p:nvSpPr>
          <p:spPr bwMode="auto">
            <a:xfrm>
              <a:off x="7416800" y="1122363"/>
              <a:ext cx="260350" cy="254000"/>
            </a:xfrm>
            <a:custGeom>
              <a:avLst/>
              <a:gdLst>
                <a:gd name="T0" fmla="*/ 86 w 99"/>
                <a:gd name="T1" fmla="*/ 59 h 97"/>
                <a:gd name="T2" fmla="*/ 99 w 99"/>
                <a:gd name="T3" fmla="*/ 53 h 97"/>
                <a:gd name="T4" fmla="*/ 99 w 99"/>
                <a:gd name="T5" fmla="*/ 42 h 97"/>
                <a:gd name="T6" fmla="*/ 86 w 99"/>
                <a:gd name="T7" fmla="*/ 37 h 97"/>
                <a:gd name="T8" fmla="*/ 83 w 99"/>
                <a:gd name="T9" fmla="*/ 31 h 97"/>
                <a:gd name="T10" fmla="*/ 89 w 99"/>
                <a:gd name="T11" fmla="*/ 17 h 97"/>
                <a:gd name="T12" fmla="*/ 81 w 99"/>
                <a:gd name="T13" fmla="*/ 10 h 97"/>
                <a:gd name="T14" fmla="*/ 67 w 99"/>
                <a:gd name="T15" fmla="*/ 15 h 97"/>
                <a:gd name="T16" fmla="*/ 61 w 99"/>
                <a:gd name="T17" fmla="*/ 13 h 97"/>
                <a:gd name="T18" fmla="*/ 55 w 99"/>
                <a:gd name="T19" fmla="*/ 0 h 97"/>
                <a:gd name="T20" fmla="*/ 44 w 99"/>
                <a:gd name="T21" fmla="*/ 0 h 97"/>
                <a:gd name="T22" fmla="*/ 39 w 99"/>
                <a:gd name="T23" fmla="*/ 13 h 97"/>
                <a:gd name="T24" fmla="*/ 32 w 99"/>
                <a:gd name="T25" fmla="*/ 15 h 97"/>
                <a:gd name="T26" fmla="*/ 19 w 99"/>
                <a:gd name="T27" fmla="*/ 10 h 97"/>
                <a:gd name="T28" fmla="*/ 11 w 99"/>
                <a:gd name="T29" fmla="*/ 18 h 97"/>
                <a:gd name="T30" fmla="*/ 16 w 99"/>
                <a:gd name="T31" fmla="*/ 31 h 97"/>
                <a:gd name="T32" fmla="*/ 14 w 99"/>
                <a:gd name="T33" fmla="*/ 37 h 97"/>
                <a:gd name="T34" fmla="*/ 0 w 99"/>
                <a:gd name="T35" fmla="*/ 43 h 97"/>
                <a:gd name="T36" fmla="*/ 0 w 99"/>
                <a:gd name="T37" fmla="*/ 54 h 97"/>
                <a:gd name="T38" fmla="*/ 14 w 99"/>
                <a:gd name="T39" fmla="*/ 59 h 97"/>
                <a:gd name="T40" fmla="*/ 16 w 99"/>
                <a:gd name="T41" fmla="*/ 65 h 97"/>
                <a:gd name="T42" fmla="*/ 11 w 99"/>
                <a:gd name="T43" fmla="*/ 79 h 97"/>
                <a:gd name="T44" fmla="*/ 19 w 99"/>
                <a:gd name="T45" fmla="*/ 86 h 97"/>
                <a:gd name="T46" fmla="*/ 33 w 99"/>
                <a:gd name="T47" fmla="*/ 81 h 97"/>
                <a:gd name="T48" fmla="*/ 39 w 99"/>
                <a:gd name="T49" fmla="*/ 83 h 97"/>
                <a:gd name="T50" fmla="*/ 45 w 99"/>
                <a:gd name="T51" fmla="*/ 97 h 97"/>
                <a:gd name="T52" fmla="*/ 56 w 99"/>
                <a:gd name="T53" fmla="*/ 97 h 97"/>
                <a:gd name="T54" fmla="*/ 61 w 99"/>
                <a:gd name="T55" fmla="*/ 83 h 97"/>
                <a:gd name="T56" fmla="*/ 67 w 99"/>
                <a:gd name="T57" fmla="*/ 81 h 97"/>
                <a:gd name="T58" fmla="*/ 81 w 99"/>
                <a:gd name="T59" fmla="*/ 86 h 97"/>
                <a:gd name="T60" fmla="*/ 89 w 99"/>
                <a:gd name="T61" fmla="*/ 78 h 97"/>
                <a:gd name="T62" fmla="*/ 83 w 99"/>
                <a:gd name="T63" fmla="*/ 65 h 97"/>
                <a:gd name="T64" fmla="*/ 86 w 99"/>
                <a:gd name="T65" fmla="*/ 59 h 97"/>
                <a:gd name="T66" fmla="*/ 50 w 99"/>
                <a:gd name="T67" fmla="*/ 64 h 97"/>
                <a:gd name="T68" fmla="*/ 34 w 99"/>
                <a:gd name="T69" fmla="*/ 48 h 97"/>
                <a:gd name="T70" fmla="*/ 50 w 99"/>
                <a:gd name="T71" fmla="*/ 33 h 97"/>
                <a:gd name="T72" fmla="*/ 66 w 99"/>
                <a:gd name="T73" fmla="*/ 48 h 97"/>
                <a:gd name="T74" fmla="*/ 50 w 99"/>
                <a:gd name="T75" fmla="*/ 6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9" h="97">
                  <a:moveTo>
                    <a:pt x="86" y="59"/>
                  </a:moveTo>
                  <a:cubicBezTo>
                    <a:pt x="86" y="59"/>
                    <a:pt x="99" y="54"/>
                    <a:pt x="99" y="53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2"/>
                    <a:pt x="86" y="37"/>
                    <a:pt x="86" y="37"/>
                  </a:cubicBezTo>
                  <a:cubicBezTo>
                    <a:pt x="83" y="31"/>
                    <a:pt x="83" y="31"/>
                    <a:pt x="83" y="31"/>
                  </a:cubicBezTo>
                  <a:cubicBezTo>
                    <a:pt x="83" y="31"/>
                    <a:pt x="89" y="18"/>
                    <a:pt x="89" y="17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0" y="9"/>
                    <a:pt x="67" y="15"/>
                    <a:pt x="67" y="15"/>
                  </a:cubicBezTo>
                  <a:cubicBezTo>
                    <a:pt x="61" y="13"/>
                    <a:pt x="61" y="13"/>
                    <a:pt x="61" y="13"/>
                  </a:cubicBezTo>
                  <a:cubicBezTo>
                    <a:pt x="61" y="13"/>
                    <a:pt x="56" y="0"/>
                    <a:pt x="55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39" y="13"/>
                    <a:pt x="39" y="13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19" y="10"/>
                    <a:pt x="19" y="10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0" y="18"/>
                    <a:pt x="16" y="31"/>
                    <a:pt x="16" y="31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0" y="42"/>
                    <a:pt x="0" y="43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14" y="59"/>
                    <a:pt x="14" y="59"/>
                  </a:cubicBezTo>
                  <a:cubicBezTo>
                    <a:pt x="16" y="65"/>
                    <a:pt x="16" y="65"/>
                    <a:pt x="16" y="65"/>
                  </a:cubicBezTo>
                  <a:cubicBezTo>
                    <a:pt x="16" y="65"/>
                    <a:pt x="11" y="78"/>
                    <a:pt x="11" y="79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9" y="87"/>
                    <a:pt x="33" y="81"/>
                    <a:pt x="33" y="81"/>
                  </a:cubicBezTo>
                  <a:cubicBezTo>
                    <a:pt x="39" y="83"/>
                    <a:pt x="39" y="83"/>
                    <a:pt x="39" y="83"/>
                  </a:cubicBezTo>
                  <a:cubicBezTo>
                    <a:pt x="39" y="83"/>
                    <a:pt x="44" y="97"/>
                    <a:pt x="45" y="97"/>
                  </a:cubicBezTo>
                  <a:cubicBezTo>
                    <a:pt x="56" y="97"/>
                    <a:pt x="56" y="97"/>
                    <a:pt x="56" y="97"/>
                  </a:cubicBezTo>
                  <a:cubicBezTo>
                    <a:pt x="56" y="97"/>
                    <a:pt x="61" y="83"/>
                    <a:pt x="61" y="83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81"/>
                    <a:pt x="81" y="86"/>
                    <a:pt x="81" y="86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89" y="78"/>
                    <a:pt x="83" y="65"/>
                    <a:pt x="83" y="65"/>
                  </a:cubicBezTo>
                  <a:lnTo>
                    <a:pt x="86" y="59"/>
                  </a:lnTo>
                  <a:close/>
                  <a:moveTo>
                    <a:pt x="50" y="64"/>
                  </a:moveTo>
                  <a:cubicBezTo>
                    <a:pt x="41" y="64"/>
                    <a:pt x="34" y="57"/>
                    <a:pt x="34" y="48"/>
                  </a:cubicBezTo>
                  <a:cubicBezTo>
                    <a:pt x="34" y="39"/>
                    <a:pt x="41" y="33"/>
                    <a:pt x="50" y="33"/>
                  </a:cubicBezTo>
                  <a:cubicBezTo>
                    <a:pt x="59" y="33"/>
                    <a:pt x="66" y="39"/>
                    <a:pt x="66" y="48"/>
                  </a:cubicBezTo>
                  <a:cubicBezTo>
                    <a:pt x="66" y="57"/>
                    <a:pt x="59" y="64"/>
                    <a:pt x="50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48" name="Freeform 49"/>
            <p:cNvSpPr>
              <a:spLocks noEditPoints="1"/>
            </p:cNvSpPr>
            <p:nvPr/>
          </p:nvSpPr>
          <p:spPr bwMode="auto">
            <a:xfrm>
              <a:off x="7661275" y="1247775"/>
              <a:ext cx="122238" cy="123825"/>
            </a:xfrm>
            <a:custGeom>
              <a:avLst/>
              <a:gdLst>
                <a:gd name="T0" fmla="*/ 41 w 47"/>
                <a:gd name="T1" fmla="*/ 22 h 47"/>
                <a:gd name="T2" fmla="*/ 41 w 47"/>
                <a:gd name="T3" fmla="*/ 19 h 47"/>
                <a:gd name="T4" fmla="*/ 45 w 47"/>
                <a:gd name="T5" fmla="*/ 13 h 47"/>
                <a:gd name="T6" fmla="*/ 42 w 47"/>
                <a:gd name="T7" fmla="*/ 9 h 47"/>
                <a:gd name="T8" fmla="*/ 35 w 47"/>
                <a:gd name="T9" fmla="*/ 10 h 47"/>
                <a:gd name="T10" fmla="*/ 33 w 47"/>
                <a:gd name="T11" fmla="*/ 8 h 47"/>
                <a:gd name="T12" fmla="*/ 32 w 47"/>
                <a:gd name="T13" fmla="*/ 1 h 47"/>
                <a:gd name="T14" fmla="*/ 27 w 47"/>
                <a:gd name="T15" fmla="*/ 0 h 47"/>
                <a:gd name="T16" fmla="*/ 22 w 47"/>
                <a:gd name="T17" fmla="*/ 6 h 47"/>
                <a:gd name="T18" fmla="*/ 19 w 47"/>
                <a:gd name="T19" fmla="*/ 6 h 47"/>
                <a:gd name="T20" fmla="*/ 14 w 47"/>
                <a:gd name="T21" fmla="*/ 2 h 47"/>
                <a:gd name="T22" fmla="*/ 9 w 47"/>
                <a:gd name="T23" fmla="*/ 5 h 47"/>
                <a:gd name="T24" fmla="*/ 10 w 47"/>
                <a:gd name="T25" fmla="*/ 12 h 47"/>
                <a:gd name="T26" fmla="*/ 9 w 47"/>
                <a:gd name="T27" fmla="*/ 14 h 47"/>
                <a:gd name="T28" fmla="*/ 2 w 47"/>
                <a:gd name="T29" fmla="*/ 16 h 47"/>
                <a:gd name="T30" fmla="*/ 0 w 47"/>
                <a:gd name="T31" fmla="*/ 21 h 47"/>
                <a:gd name="T32" fmla="*/ 6 w 47"/>
                <a:gd name="T33" fmla="*/ 25 h 47"/>
                <a:gd name="T34" fmla="*/ 6 w 47"/>
                <a:gd name="T35" fmla="*/ 28 h 47"/>
                <a:gd name="T36" fmla="*/ 2 w 47"/>
                <a:gd name="T37" fmla="*/ 34 h 47"/>
                <a:gd name="T38" fmla="*/ 5 w 47"/>
                <a:gd name="T39" fmla="*/ 38 h 47"/>
                <a:gd name="T40" fmla="*/ 12 w 47"/>
                <a:gd name="T41" fmla="*/ 37 h 47"/>
                <a:gd name="T42" fmla="*/ 14 w 47"/>
                <a:gd name="T43" fmla="*/ 39 h 47"/>
                <a:gd name="T44" fmla="*/ 16 w 47"/>
                <a:gd name="T45" fmla="*/ 46 h 47"/>
                <a:gd name="T46" fmla="*/ 20 w 47"/>
                <a:gd name="T47" fmla="*/ 47 h 47"/>
                <a:gd name="T48" fmla="*/ 25 w 47"/>
                <a:gd name="T49" fmla="*/ 42 h 47"/>
                <a:gd name="T50" fmla="*/ 28 w 47"/>
                <a:gd name="T51" fmla="*/ 41 h 47"/>
                <a:gd name="T52" fmla="*/ 33 w 47"/>
                <a:gd name="T53" fmla="*/ 45 h 47"/>
                <a:gd name="T54" fmla="*/ 38 w 47"/>
                <a:gd name="T55" fmla="*/ 42 h 47"/>
                <a:gd name="T56" fmla="*/ 37 w 47"/>
                <a:gd name="T57" fmla="*/ 35 h 47"/>
                <a:gd name="T58" fmla="*/ 39 w 47"/>
                <a:gd name="T59" fmla="*/ 33 h 47"/>
                <a:gd name="T60" fmla="*/ 45 w 47"/>
                <a:gd name="T61" fmla="*/ 32 h 47"/>
                <a:gd name="T62" fmla="*/ 47 w 47"/>
                <a:gd name="T63" fmla="*/ 27 h 47"/>
                <a:gd name="T64" fmla="*/ 41 w 47"/>
                <a:gd name="T65" fmla="*/ 22 h 47"/>
                <a:gd name="T66" fmla="*/ 31 w 47"/>
                <a:gd name="T67" fmla="*/ 25 h 47"/>
                <a:gd name="T68" fmla="*/ 22 w 47"/>
                <a:gd name="T69" fmla="*/ 31 h 47"/>
                <a:gd name="T70" fmla="*/ 16 w 47"/>
                <a:gd name="T71" fmla="*/ 22 h 47"/>
                <a:gd name="T72" fmla="*/ 25 w 47"/>
                <a:gd name="T73" fmla="*/ 16 h 47"/>
                <a:gd name="T74" fmla="*/ 31 w 47"/>
                <a:gd name="T75" fmla="*/ 2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7" h="47">
                  <a:moveTo>
                    <a:pt x="41" y="22"/>
                  </a:moveTo>
                  <a:cubicBezTo>
                    <a:pt x="41" y="19"/>
                    <a:pt x="41" y="19"/>
                    <a:pt x="41" y="19"/>
                  </a:cubicBezTo>
                  <a:cubicBezTo>
                    <a:pt x="41" y="19"/>
                    <a:pt x="45" y="14"/>
                    <a:pt x="45" y="13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9"/>
                    <a:pt x="35" y="10"/>
                    <a:pt x="35" y="10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8"/>
                    <a:pt x="32" y="1"/>
                    <a:pt x="32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2" y="6"/>
                    <a:pt x="22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4" y="2"/>
                    <a:pt x="14" y="2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10" y="12"/>
                    <a:pt x="10" y="12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2" y="15"/>
                    <a:pt x="2" y="16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6" y="25"/>
                    <a:pt x="6" y="25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2" y="34"/>
                    <a:pt x="2" y="34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9"/>
                    <a:pt x="12" y="37"/>
                    <a:pt x="12" y="37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5" y="46"/>
                    <a:pt x="16" y="46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1" y="47"/>
                    <a:pt x="25" y="42"/>
                    <a:pt x="25" y="42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33" y="45"/>
                    <a:pt x="33" y="45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8" y="42"/>
                    <a:pt x="37" y="35"/>
                    <a:pt x="37" y="35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3"/>
                    <a:pt x="45" y="32"/>
                    <a:pt x="45" y="32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6"/>
                    <a:pt x="41" y="22"/>
                    <a:pt x="41" y="22"/>
                  </a:cubicBezTo>
                  <a:close/>
                  <a:moveTo>
                    <a:pt x="31" y="25"/>
                  </a:moveTo>
                  <a:cubicBezTo>
                    <a:pt x="30" y="29"/>
                    <a:pt x="26" y="32"/>
                    <a:pt x="22" y="31"/>
                  </a:cubicBezTo>
                  <a:cubicBezTo>
                    <a:pt x="18" y="30"/>
                    <a:pt x="15" y="26"/>
                    <a:pt x="16" y="22"/>
                  </a:cubicBezTo>
                  <a:cubicBezTo>
                    <a:pt x="17" y="18"/>
                    <a:pt x="21" y="15"/>
                    <a:pt x="25" y="16"/>
                  </a:cubicBezTo>
                  <a:cubicBezTo>
                    <a:pt x="29" y="17"/>
                    <a:pt x="32" y="21"/>
                    <a:pt x="31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j-ea"/>
                <a:ea typeface="+mj-ea"/>
              </a:endParaRPr>
            </a:p>
          </p:txBody>
        </p:sp>
      </p:grpSp>
      <p:sp>
        <p:nvSpPr>
          <p:cNvPr id="49" name="矩形 3"/>
          <p:cNvSpPr>
            <a:spLocks noChangeArrowheads="1"/>
          </p:cNvSpPr>
          <p:nvPr/>
        </p:nvSpPr>
        <p:spPr bwMode="auto">
          <a:xfrm>
            <a:off x="5715794" y="2801144"/>
            <a:ext cx="715585" cy="300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68582" tIns="34292" rIns="68582" bIns="34292">
            <a:spAutoFit/>
          </a:bodyPr>
          <a:lstStyle/>
          <a:p>
            <a:r>
              <a:rPr lang="zh-CN" altLang="en-US" sz="1500" dirty="0">
                <a:solidFill>
                  <a:schemeClr val="accent1"/>
                </a:solidFill>
                <a:latin typeface="+mj-ea"/>
                <a:ea typeface="+mj-ea"/>
                <a:sym typeface="Arial" panose="020B0604020202020204" pitchFamily="34" charset="0"/>
              </a:rPr>
              <a:t>阶段四</a:t>
            </a:r>
            <a:endParaRPr lang="zh-CN" altLang="en-US" sz="1500" dirty="0">
              <a:solidFill>
                <a:schemeClr val="accent1"/>
              </a:solidFill>
              <a:latin typeface="+mj-ea"/>
              <a:ea typeface="+mj-ea"/>
              <a:sym typeface="Arial" panose="020B0604020202020204" pitchFamily="34" charset="0"/>
            </a:endParaRPr>
          </a:p>
        </p:txBody>
      </p:sp>
      <p:sp>
        <p:nvSpPr>
          <p:cNvPr id="50" name="文本框 13"/>
          <p:cNvSpPr txBox="1"/>
          <p:nvPr/>
        </p:nvSpPr>
        <p:spPr>
          <a:xfrm>
            <a:off x="5715795" y="3093244"/>
            <a:ext cx="2438400" cy="565063"/>
          </a:xfrm>
          <a:prstGeom prst="rect">
            <a:avLst/>
          </a:prstGeom>
          <a:noFill/>
        </p:spPr>
        <p:txBody>
          <a:bodyPr wrap="square" lIns="65824" tIns="32911" rIns="65824" bIns="32911" rtlCol="0">
            <a:spAutoFit/>
          </a:bodyPr>
          <a:lstStyle/>
          <a:p>
            <a:pPr algn="l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9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在此录入上述图表的综合描述说明，在此录入上述图表的综合描述说明，在此录入上述图表的综合描述说明。</a:t>
            </a:r>
            <a:endParaRPr lang="zh-CN" altLang="en-US" sz="900" b="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sym typeface="微软雅黑" panose="020B0503020204020204" pitchFamily="34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4952251" y="2999765"/>
            <a:ext cx="316718" cy="302754"/>
            <a:chOff x="3294063" y="754063"/>
            <a:chExt cx="5600701" cy="5353051"/>
          </a:xfrm>
          <a:solidFill>
            <a:schemeClr val="bg1"/>
          </a:solidFill>
        </p:grpSpPr>
        <p:sp>
          <p:nvSpPr>
            <p:cNvPr id="52" name="Freeform 458"/>
            <p:cNvSpPr/>
            <p:nvPr/>
          </p:nvSpPr>
          <p:spPr bwMode="auto">
            <a:xfrm>
              <a:off x="8235951" y="3122613"/>
              <a:ext cx="658813" cy="307975"/>
            </a:xfrm>
            <a:custGeom>
              <a:avLst/>
              <a:gdLst>
                <a:gd name="T0" fmla="*/ 135 w 175"/>
                <a:gd name="T1" fmla="*/ 0 h 82"/>
                <a:gd name="T2" fmla="*/ 175 w 175"/>
                <a:gd name="T3" fmla="*/ 41 h 82"/>
                <a:gd name="T4" fmla="*/ 135 w 175"/>
                <a:gd name="T5" fmla="*/ 82 h 82"/>
                <a:gd name="T6" fmla="*/ 41 w 175"/>
                <a:gd name="T7" fmla="*/ 82 h 82"/>
                <a:gd name="T8" fmla="*/ 0 w 175"/>
                <a:gd name="T9" fmla="*/ 41 h 82"/>
                <a:gd name="T10" fmla="*/ 12 w 175"/>
                <a:gd name="T11" fmla="*/ 12 h 82"/>
                <a:gd name="T12" fmla="*/ 41 w 175"/>
                <a:gd name="T13" fmla="*/ 0 h 82"/>
                <a:gd name="T14" fmla="*/ 135 w 175"/>
                <a:gd name="T15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5" h="82">
                  <a:moveTo>
                    <a:pt x="135" y="0"/>
                  </a:moveTo>
                  <a:cubicBezTo>
                    <a:pt x="157" y="0"/>
                    <a:pt x="175" y="19"/>
                    <a:pt x="175" y="41"/>
                  </a:cubicBezTo>
                  <a:cubicBezTo>
                    <a:pt x="175" y="64"/>
                    <a:pt x="157" y="82"/>
                    <a:pt x="135" y="82"/>
                  </a:cubicBezTo>
                  <a:cubicBezTo>
                    <a:pt x="41" y="82"/>
                    <a:pt x="41" y="82"/>
                    <a:pt x="41" y="82"/>
                  </a:cubicBezTo>
                  <a:cubicBezTo>
                    <a:pt x="19" y="82"/>
                    <a:pt x="0" y="64"/>
                    <a:pt x="0" y="41"/>
                  </a:cubicBezTo>
                  <a:cubicBezTo>
                    <a:pt x="0" y="30"/>
                    <a:pt x="5" y="20"/>
                    <a:pt x="12" y="12"/>
                  </a:cubicBezTo>
                  <a:cubicBezTo>
                    <a:pt x="20" y="5"/>
                    <a:pt x="30" y="0"/>
                    <a:pt x="41" y="0"/>
                  </a:cubicBezTo>
                  <a:lnTo>
                    <a:pt x="13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453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53" name="Freeform 459"/>
            <p:cNvSpPr/>
            <p:nvPr/>
          </p:nvSpPr>
          <p:spPr bwMode="auto">
            <a:xfrm>
              <a:off x="7646988" y="1539876"/>
              <a:ext cx="571500" cy="587375"/>
            </a:xfrm>
            <a:custGeom>
              <a:avLst/>
              <a:gdLst>
                <a:gd name="T0" fmla="*/ 136 w 152"/>
                <a:gd name="T1" fmla="*/ 16 h 156"/>
                <a:gd name="T2" fmla="*/ 136 w 152"/>
                <a:gd name="T3" fmla="*/ 74 h 156"/>
                <a:gd name="T4" fmla="*/ 70 w 152"/>
                <a:gd name="T5" fmla="*/ 140 h 156"/>
                <a:gd name="T6" fmla="*/ 12 w 152"/>
                <a:gd name="T7" fmla="*/ 140 h 156"/>
                <a:gd name="T8" fmla="*/ 0 w 152"/>
                <a:gd name="T9" fmla="*/ 111 h 156"/>
                <a:gd name="T10" fmla="*/ 12 w 152"/>
                <a:gd name="T11" fmla="*/ 82 h 156"/>
                <a:gd name="T12" fmla="*/ 78 w 152"/>
                <a:gd name="T13" fmla="*/ 16 h 156"/>
                <a:gd name="T14" fmla="*/ 136 w 152"/>
                <a:gd name="T15" fmla="*/ 1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2" h="156">
                  <a:moveTo>
                    <a:pt x="136" y="16"/>
                  </a:moveTo>
                  <a:cubicBezTo>
                    <a:pt x="152" y="32"/>
                    <a:pt x="152" y="58"/>
                    <a:pt x="136" y="74"/>
                  </a:cubicBezTo>
                  <a:cubicBezTo>
                    <a:pt x="70" y="140"/>
                    <a:pt x="70" y="140"/>
                    <a:pt x="70" y="140"/>
                  </a:cubicBezTo>
                  <a:cubicBezTo>
                    <a:pt x="54" y="156"/>
                    <a:pt x="28" y="156"/>
                    <a:pt x="12" y="140"/>
                  </a:cubicBezTo>
                  <a:cubicBezTo>
                    <a:pt x="4" y="132"/>
                    <a:pt x="0" y="121"/>
                    <a:pt x="0" y="111"/>
                  </a:cubicBezTo>
                  <a:cubicBezTo>
                    <a:pt x="0" y="100"/>
                    <a:pt x="4" y="90"/>
                    <a:pt x="12" y="82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94" y="0"/>
                    <a:pt x="120" y="0"/>
                    <a:pt x="13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453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54" name="Freeform 460"/>
            <p:cNvSpPr>
              <a:spLocks noEditPoints="1"/>
            </p:cNvSpPr>
            <p:nvPr/>
          </p:nvSpPr>
          <p:spPr bwMode="auto">
            <a:xfrm>
              <a:off x="4170363" y="1525588"/>
              <a:ext cx="3863975" cy="3567113"/>
            </a:xfrm>
            <a:custGeom>
              <a:avLst/>
              <a:gdLst>
                <a:gd name="T0" fmla="*/ 1028 w 1028"/>
                <a:gd name="T1" fmla="*/ 514 h 949"/>
                <a:gd name="T2" fmla="*/ 787 w 1028"/>
                <a:gd name="T3" fmla="*/ 949 h 949"/>
                <a:gd name="T4" fmla="*/ 241 w 1028"/>
                <a:gd name="T5" fmla="*/ 949 h 949"/>
                <a:gd name="T6" fmla="*/ 0 w 1028"/>
                <a:gd name="T7" fmla="*/ 514 h 949"/>
                <a:gd name="T8" fmla="*/ 514 w 1028"/>
                <a:gd name="T9" fmla="*/ 0 h 949"/>
                <a:gd name="T10" fmla="*/ 1028 w 1028"/>
                <a:gd name="T11" fmla="*/ 514 h 949"/>
                <a:gd name="T12" fmla="*/ 714 w 1028"/>
                <a:gd name="T13" fmla="*/ 345 h 949"/>
                <a:gd name="T14" fmla="*/ 714 w 1028"/>
                <a:gd name="T15" fmla="*/ 251 h 949"/>
                <a:gd name="T16" fmla="*/ 632 w 1028"/>
                <a:gd name="T17" fmla="*/ 187 h 949"/>
                <a:gd name="T18" fmla="*/ 563 w 1028"/>
                <a:gd name="T19" fmla="*/ 187 h 949"/>
                <a:gd name="T20" fmla="*/ 563 w 1028"/>
                <a:gd name="T21" fmla="*/ 153 h 949"/>
                <a:gd name="T22" fmla="*/ 466 w 1028"/>
                <a:gd name="T23" fmla="*/ 153 h 949"/>
                <a:gd name="T24" fmla="*/ 466 w 1028"/>
                <a:gd name="T25" fmla="*/ 187 h 949"/>
                <a:gd name="T26" fmla="*/ 397 w 1028"/>
                <a:gd name="T27" fmla="*/ 187 h 949"/>
                <a:gd name="T28" fmla="*/ 316 w 1028"/>
                <a:gd name="T29" fmla="*/ 251 h 949"/>
                <a:gd name="T30" fmla="*/ 316 w 1028"/>
                <a:gd name="T31" fmla="*/ 438 h 949"/>
                <a:gd name="T32" fmla="*/ 397 w 1028"/>
                <a:gd name="T33" fmla="*/ 503 h 949"/>
                <a:gd name="T34" fmla="*/ 466 w 1028"/>
                <a:gd name="T35" fmla="*/ 503 h 949"/>
                <a:gd name="T36" fmla="*/ 466 w 1028"/>
                <a:gd name="T37" fmla="*/ 701 h 949"/>
                <a:gd name="T38" fmla="*/ 440 w 1028"/>
                <a:gd name="T39" fmla="*/ 701 h 949"/>
                <a:gd name="T40" fmla="*/ 389 w 1028"/>
                <a:gd name="T41" fmla="*/ 661 h 949"/>
                <a:gd name="T42" fmla="*/ 389 w 1028"/>
                <a:gd name="T43" fmla="*/ 602 h 949"/>
                <a:gd name="T44" fmla="*/ 315 w 1028"/>
                <a:gd name="T45" fmla="*/ 602 h 949"/>
                <a:gd name="T46" fmla="*/ 315 w 1028"/>
                <a:gd name="T47" fmla="*/ 696 h 949"/>
                <a:gd name="T48" fmla="*/ 396 w 1028"/>
                <a:gd name="T49" fmla="*/ 760 h 949"/>
                <a:gd name="T50" fmla="*/ 466 w 1028"/>
                <a:gd name="T51" fmla="*/ 760 h 949"/>
                <a:gd name="T52" fmla="*/ 466 w 1028"/>
                <a:gd name="T53" fmla="*/ 796 h 949"/>
                <a:gd name="T54" fmla="*/ 563 w 1028"/>
                <a:gd name="T55" fmla="*/ 796 h 949"/>
                <a:gd name="T56" fmla="*/ 563 w 1028"/>
                <a:gd name="T57" fmla="*/ 760 h 949"/>
                <a:gd name="T58" fmla="*/ 632 w 1028"/>
                <a:gd name="T59" fmla="*/ 760 h 949"/>
                <a:gd name="T60" fmla="*/ 713 w 1028"/>
                <a:gd name="T61" fmla="*/ 696 h 949"/>
                <a:gd name="T62" fmla="*/ 713 w 1028"/>
                <a:gd name="T63" fmla="*/ 509 h 949"/>
                <a:gd name="T64" fmla="*/ 632 w 1028"/>
                <a:gd name="T65" fmla="*/ 444 h 949"/>
                <a:gd name="T66" fmla="*/ 563 w 1028"/>
                <a:gd name="T67" fmla="*/ 444 h 949"/>
                <a:gd name="T68" fmla="*/ 563 w 1028"/>
                <a:gd name="T69" fmla="*/ 246 h 949"/>
                <a:gd name="T70" fmla="*/ 588 w 1028"/>
                <a:gd name="T71" fmla="*/ 246 h 949"/>
                <a:gd name="T72" fmla="*/ 639 w 1028"/>
                <a:gd name="T73" fmla="*/ 286 h 949"/>
                <a:gd name="T74" fmla="*/ 639 w 1028"/>
                <a:gd name="T75" fmla="*/ 345 h 949"/>
                <a:gd name="T76" fmla="*/ 714 w 1028"/>
                <a:gd name="T77" fmla="*/ 34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28" h="949">
                  <a:moveTo>
                    <a:pt x="1028" y="514"/>
                  </a:moveTo>
                  <a:cubicBezTo>
                    <a:pt x="1028" y="697"/>
                    <a:pt x="932" y="858"/>
                    <a:pt x="787" y="949"/>
                  </a:cubicBezTo>
                  <a:cubicBezTo>
                    <a:pt x="241" y="949"/>
                    <a:pt x="241" y="949"/>
                    <a:pt x="241" y="949"/>
                  </a:cubicBezTo>
                  <a:cubicBezTo>
                    <a:pt x="97" y="858"/>
                    <a:pt x="0" y="697"/>
                    <a:pt x="0" y="514"/>
                  </a:cubicBezTo>
                  <a:cubicBezTo>
                    <a:pt x="0" y="230"/>
                    <a:pt x="231" y="0"/>
                    <a:pt x="514" y="0"/>
                  </a:cubicBezTo>
                  <a:cubicBezTo>
                    <a:pt x="798" y="0"/>
                    <a:pt x="1028" y="230"/>
                    <a:pt x="1028" y="514"/>
                  </a:cubicBezTo>
                  <a:close/>
                  <a:moveTo>
                    <a:pt x="714" y="345"/>
                  </a:moveTo>
                  <a:cubicBezTo>
                    <a:pt x="714" y="251"/>
                    <a:pt x="714" y="251"/>
                    <a:pt x="714" y="251"/>
                  </a:cubicBezTo>
                  <a:cubicBezTo>
                    <a:pt x="714" y="216"/>
                    <a:pt x="677" y="187"/>
                    <a:pt x="632" y="187"/>
                  </a:cubicBezTo>
                  <a:cubicBezTo>
                    <a:pt x="563" y="187"/>
                    <a:pt x="563" y="187"/>
                    <a:pt x="563" y="187"/>
                  </a:cubicBezTo>
                  <a:cubicBezTo>
                    <a:pt x="563" y="153"/>
                    <a:pt x="563" y="153"/>
                    <a:pt x="563" y="153"/>
                  </a:cubicBezTo>
                  <a:cubicBezTo>
                    <a:pt x="466" y="153"/>
                    <a:pt x="466" y="153"/>
                    <a:pt x="466" y="153"/>
                  </a:cubicBezTo>
                  <a:cubicBezTo>
                    <a:pt x="466" y="187"/>
                    <a:pt x="466" y="187"/>
                    <a:pt x="466" y="187"/>
                  </a:cubicBezTo>
                  <a:cubicBezTo>
                    <a:pt x="397" y="187"/>
                    <a:pt x="397" y="187"/>
                    <a:pt x="397" y="187"/>
                  </a:cubicBezTo>
                  <a:cubicBezTo>
                    <a:pt x="352" y="187"/>
                    <a:pt x="316" y="216"/>
                    <a:pt x="316" y="251"/>
                  </a:cubicBezTo>
                  <a:cubicBezTo>
                    <a:pt x="316" y="438"/>
                    <a:pt x="316" y="438"/>
                    <a:pt x="316" y="438"/>
                  </a:cubicBezTo>
                  <a:cubicBezTo>
                    <a:pt x="316" y="474"/>
                    <a:pt x="352" y="503"/>
                    <a:pt x="397" y="503"/>
                  </a:cubicBezTo>
                  <a:cubicBezTo>
                    <a:pt x="466" y="503"/>
                    <a:pt x="466" y="503"/>
                    <a:pt x="466" y="503"/>
                  </a:cubicBezTo>
                  <a:cubicBezTo>
                    <a:pt x="466" y="701"/>
                    <a:pt x="466" y="701"/>
                    <a:pt x="466" y="701"/>
                  </a:cubicBezTo>
                  <a:cubicBezTo>
                    <a:pt x="440" y="701"/>
                    <a:pt x="440" y="701"/>
                    <a:pt x="440" y="701"/>
                  </a:cubicBezTo>
                  <a:cubicBezTo>
                    <a:pt x="412" y="701"/>
                    <a:pt x="389" y="683"/>
                    <a:pt x="389" y="661"/>
                  </a:cubicBezTo>
                  <a:cubicBezTo>
                    <a:pt x="389" y="602"/>
                    <a:pt x="389" y="602"/>
                    <a:pt x="389" y="602"/>
                  </a:cubicBezTo>
                  <a:cubicBezTo>
                    <a:pt x="315" y="602"/>
                    <a:pt x="315" y="602"/>
                    <a:pt x="315" y="602"/>
                  </a:cubicBezTo>
                  <a:cubicBezTo>
                    <a:pt x="315" y="696"/>
                    <a:pt x="315" y="696"/>
                    <a:pt x="315" y="696"/>
                  </a:cubicBezTo>
                  <a:cubicBezTo>
                    <a:pt x="315" y="731"/>
                    <a:pt x="351" y="760"/>
                    <a:pt x="396" y="760"/>
                  </a:cubicBezTo>
                  <a:cubicBezTo>
                    <a:pt x="466" y="760"/>
                    <a:pt x="466" y="760"/>
                    <a:pt x="466" y="760"/>
                  </a:cubicBezTo>
                  <a:cubicBezTo>
                    <a:pt x="466" y="796"/>
                    <a:pt x="466" y="796"/>
                    <a:pt x="466" y="796"/>
                  </a:cubicBezTo>
                  <a:cubicBezTo>
                    <a:pt x="563" y="796"/>
                    <a:pt x="563" y="796"/>
                    <a:pt x="563" y="796"/>
                  </a:cubicBezTo>
                  <a:cubicBezTo>
                    <a:pt x="563" y="760"/>
                    <a:pt x="563" y="760"/>
                    <a:pt x="563" y="760"/>
                  </a:cubicBezTo>
                  <a:cubicBezTo>
                    <a:pt x="632" y="760"/>
                    <a:pt x="632" y="760"/>
                    <a:pt x="632" y="760"/>
                  </a:cubicBezTo>
                  <a:cubicBezTo>
                    <a:pt x="677" y="760"/>
                    <a:pt x="713" y="731"/>
                    <a:pt x="713" y="696"/>
                  </a:cubicBezTo>
                  <a:cubicBezTo>
                    <a:pt x="713" y="509"/>
                    <a:pt x="713" y="509"/>
                    <a:pt x="713" y="509"/>
                  </a:cubicBezTo>
                  <a:cubicBezTo>
                    <a:pt x="713" y="473"/>
                    <a:pt x="677" y="444"/>
                    <a:pt x="632" y="444"/>
                  </a:cubicBezTo>
                  <a:cubicBezTo>
                    <a:pt x="563" y="444"/>
                    <a:pt x="563" y="444"/>
                    <a:pt x="563" y="444"/>
                  </a:cubicBezTo>
                  <a:cubicBezTo>
                    <a:pt x="563" y="246"/>
                    <a:pt x="563" y="246"/>
                    <a:pt x="563" y="246"/>
                  </a:cubicBezTo>
                  <a:cubicBezTo>
                    <a:pt x="588" y="246"/>
                    <a:pt x="588" y="246"/>
                    <a:pt x="588" y="246"/>
                  </a:cubicBezTo>
                  <a:cubicBezTo>
                    <a:pt x="617" y="246"/>
                    <a:pt x="639" y="264"/>
                    <a:pt x="639" y="286"/>
                  </a:cubicBezTo>
                  <a:cubicBezTo>
                    <a:pt x="639" y="345"/>
                    <a:pt x="639" y="345"/>
                    <a:pt x="639" y="345"/>
                  </a:cubicBezTo>
                  <a:lnTo>
                    <a:pt x="714" y="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453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55" name="Freeform 461"/>
            <p:cNvSpPr/>
            <p:nvPr/>
          </p:nvSpPr>
          <p:spPr bwMode="auto">
            <a:xfrm>
              <a:off x="5187951" y="5254626"/>
              <a:ext cx="1827213" cy="209550"/>
            </a:xfrm>
            <a:custGeom>
              <a:avLst/>
              <a:gdLst>
                <a:gd name="T0" fmla="*/ 436 w 486"/>
                <a:gd name="T1" fmla="*/ 0 h 56"/>
                <a:gd name="T2" fmla="*/ 486 w 486"/>
                <a:gd name="T3" fmla="*/ 28 h 56"/>
                <a:gd name="T4" fmla="*/ 436 w 486"/>
                <a:gd name="T5" fmla="*/ 56 h 56"/>
                <a:gd name="T6" fmla="*/ 51 w 486"/>
                <a:gd name="T7" fmla="*/ 56 h 56"/>
                <a:gd name="T8" fmla="*/ 0 w 486"/>
                <a:gd name="T9" fmla="*/ 28 h 56"/>
                <a:gd name="T10" fmla="*/ 15 w 486"/>
                <a:gd name="T11" fmla="*/ 8 h 56"/>
                <a:gd name="T12" fmla="*/ 51 w 486"/>
                <a:gd name="T13" fmla="*/ 0 h 56"/>
                <a:gd name="T14" fmla="*/ 436 w 486"/>
                <a:gd name="T1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6" h="56">
                  <a:moveTo>
                    <a:pt x="436" y="0"/>
                  </a:moveTo>
                  <a:cubicBezTo>
                    <a:pt x="464" y="0"/>
                    <a:pt x="486" y="13"/>
                    <a:pt x="486" y="28"/>
                  </a:cubicBezTo>
                  <a:cubicBezTo>
                    <a:pt x="486" y="44"/>
                    <a:pt x="464" y="56"/>
                    <a:pt x="436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23" y="56"/>
                    <a:pt x="0" y="44"/>
                    <a:pt x="0" y="28"/>
                  </a:cubicBezTo>
                  <a:cubicBezTo>
                    <a:pt x="0" y="20"/>
                    <a:pt x="6" y="13"/>
                    <a:pt x="15" y="8"/>
                  </a:cubicBezTo>
                  <a:cubicBezTo>
                    <a:pt x="24" y="3"/>
                    <a:pt x="37" y="0"/>
                    <a:pt x="51" y="0"/>
                  </a:cubicBezTo>
                  <a:lnTo>
                    <a:pt x="43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453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56" name="Freeform 462"/>
            <p:cNvSpPr/>
            <p:nvPr/>
          </p:nvSpPr>
          <p:spPr bwMode="auto">
            <a:xfrm>
              <a:off x="5368926" y="5576888"/>
              <a:ext cx="1470025" cy="211138"/>
            </a:xfrm>
            <a:custGeom>
              <a:avLst/>
              <a:gdLst>
                <a:gd name="T0" fmla="*/ 341 w 391"/>
                <a:gd name="T1" fmla="*/ 0 h 56"/>
                <a:gd name="T2" fmla="*/ 391 w 391"/>
                <a:gd name="T3" fmla="*/ 28 h 56"/>
                <a:gd name="T4" fmla="*/ 341 w 391"/>
                <a:gd name="T5" fmla="*/ 56 h 56"/>
                <a:gd name="T6" fmla="*/ 50 w 391"/>
                <a:gd name="T7" fmla="*/ 56 h 56"/>
                <a:gd name="T8" fmla="*/ 0 w 391"/>
                <a:gd name="T9" fmla="*/ 28 h 56"/>
                <a:gd name="T10" fmla="*/ 14 w 391"/>
                <a:gd name="T11" fmla="*/ 8 h 56"/>
                <a:gd name="T12" fmla="*/ 50 w 391"/>
                <a:gd name="T13" fmla="*/ 0 h 56"/>
                <a:gd name="T14" fmla="*/ 341 w 391"/>
                <a:gd name="T1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1" h="56">
                  <a:moveTo>
                    <a:pt x="341" y="0"/>
                  </a:moveTo>
                  <a:cubicBezTo>
                    <a:pt x="369" y="0"/>
                    <a:pt x="391" y="12"/>
                    <a:pt x="391" y="28"/>
                  </a:cubicBezTo>
                  <a:cubicBezTo>
                    <a:pt x="391" y="43"/>
                    <a:pt x="369" y="56"/>
                    <a:pt x="341" y="56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22" y="56"/>
                    <a:pt x="0" y="43"/>
                    <a:pt x="0" y="28"/>
                  </a:cubicBezTo>
                  <a:cubicBezTo>
                    <a:pt x="0" y="20"/>
                    <a:pt x="5" y="13"/>
                    <a:pt x="14" y="8"/>
                  </a:cubicBezTo>
                  <a:cubicBezTo>
                    <a:pt x="24" y="3"/>
                    <a:pt x="36" y="0"/>
                    <a:pt x="50" y="0"/>
                  </a:cubicBezTo>
                  <a:lnTo>
                    <a:pt x="34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453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57" name="Freeform 463"/>
            <p:cNvSpPr/>
            <p:nvPr/>
          </p:nvSpPr>
          <p:spPr bwMode="auto">
            <a:xfrm>
              <a:off x="5556251" y="5895976"/>
              <a:ext cx="1090613" cy="211138"/>
            </a:xfrm>
            <a:custGeom>
              <a:avLst/>
              <a:gdLst>
                <a:gd name="T0" fmla="*/ 240 w 290"/>
                <a:gd name="T1" fmla="*/ 0 h 56"/>
                <a:gd name="T2" fmla="*/ 290 w 290"/>
                <a:gd name="T3" fmla="*/ 28 h 56"/>
                <a:gd name="T4" fmla="*/ 240 w 290"/>
                <a:gd name="T5" fmla="*/ 56 h 56"/>
                <a:gd name="T6" fmla="*/ 50 w 290"/>
                <a:gd name="T7" fmla="*/ 56 h 56"/>
                <a:gd name="T8" fmla="*/ 0 w 290"/>
                <a:gd name="T9" fmla="*/ 28 h 56"/>
                <a:gd name="T10" fmla="*/ 15 w 290"/>
                <a:gd name="T11" fmla="*/ 8 h 56"/>
                <a:gd name="T12" fmla="*/ 50 w 290"/>
                <a:gd name="T13" fmla="*/ 0 h 56"/>
                <a:gd name="T14" fmla="*/ 240 w 290"/>
                <a:gd name="T1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0" h="56">
                  <a:moveTo>
                    <a:pt x="240" y="0"/>
                  </a:moveTo>
                  <a:cubicBezTo>
                    <a:pt x="268" y="0"/>
                    <a:pt x="290" y="12"/>
                    <a:pt x="290" y="28"/>
                  </a:cubicBezTo>
                  <a:cubicBezTo>
                    <a:pt x="290" y="43"/>
                    <a:pt x="268" y="56"/>
                    <a:pt x="240" y="56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23" y="56"/>
                    <a:pt x="0" y="43"/>
                    <a:pt x="0" y="28"/>
                  </a:cubicBezTo>
                  <a:cubicBezTo>
                    <a:pt x="0" y="20"/>
                    <a:pt x="6" y="13"/>
                    <a:pt x="15" y="8"/>
                  </a:cubicBezTo>
                  <a:cubicBezTo>
                    <a:pt x="24" y="3"/>
                    <a:pt x="37" y="0"/>
                    <a:pt x="50" y="0"/>
                  </a:cubicBezTo>
                  <a:lnTo>
                    <a:pt x="24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453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58" name="Freeform 464"/>
            <p:cNvSpPr/>
            <p:nvPr/>
          </p:nvSpPr>
          <p:spPr bwMode="auto">
            <a:xfrm>
              <a:off x="6286501" y="3416301"/>
              <a:ext cx="285750" cy="744538"/>
            </a:xfrm>
            <a:custGeom>
              <a:avLst/>
              <a:gdLst>
                <a:gd name="T0" fmla="*/ 76 w 76"/>
                <a:gd name="T1" fmla="*/ 41 h 198"/>
                <a:gd name="T2" fmla="*/ 76 w 76"/>
                <a:gd name="T3" fmla="*/ 158 h 198"/>
                <a:gd name="T4" fmla="*/ 25 w 76"/>
                <a:gd name="T5" fmla="*/ 198 h 198"/>
                <a:gd name="T6" fmla="*/ 0 w 76"/>
                <a:gd name="T7" fmla="*/ 198 h 198"/>
                <a:gd name="T8" fmla="*/ 0 w 76"/>
                <a:gd name="T9" fmla="*/ 0 h 198"/>
                <a:gd name="T10" fmla="*/ 25 w 76"/>
                <a:gd name="T11" fmla="*/ 0 h 198"/>
                <a:gd name="T12" fmla="*/ 76 w 76"/>
                <a:gd name="T13" fmla="*/ 41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198">
                  <a:moveTo>
                    <a:pt x="76" y="41"/>
                  </a:moveTo>
                  <a:cubicBezTo>
                    <a:pt x="76" y="158"/>
                    <a:pt x="76" y="158"/>
                    <a:pt x="76" y="158"/>
                  </a:cubicBezTo>
                  <a:cubicBezTo>
                    <a:pt x="76" y="180"/>
                    <a:pt x="53" y="198"/>
                    <a:pt x="25" y="198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53" y="0"/>
                    <a:pt x="76" y="18"/>
                    <a:pt x="76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453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59" name="Freeform 465"/>
            <p:cNvSpPr/>
            <p:nvPr/>
          </p:nvSpPr>
          <p:spPr bwMode="auto">
            <a:xfrm>
              <a:off x="5948363" y="754063"/>
              <a:ext cx="307975" cy="658813"/>
            </a:xfrm>
            <a:custGeom>
              <a:avLst/>
              <a:gdLst>
                <a:gd name="T0" fmla="*/ 82 w 82"/>
                <a:gd name="T1" fmla="*/ 41 h 175"/>
                <a:gd name="T2" fmla="*/ 82 w 82"/>
                <a:gd name="T3" fmla="*/ 134 h 175"/>
                <a:gd name="T4" fmla="*/ 41 w 82"/>
                <a:gd name="T5" fmla="*/ 175 h 175"/>
                <a:gd name="T6" fmla="*/ 12 w 82"/>
                <a:gd name="T7" fmla="*/ 163 h 175"/>
                <a:gd name="T8" fmla="*/ 0 w 82"/>
                <a:gd name="T9" fmla="*/ 134 h 175"/>
                <a:gd name="T10" fmla="*/ 0 w 82"/>
                <a:gd name="T11" fmla="*/ 41 h 175"/>
                <a:gd name="T12" fmla="*/ 41 w 82"/>
                <a:gd name="T13" fmla="*/ 0 h 175"/>
                <a:gd name="T14" fmla="*/ 82 w 82"/>
                <a:gd name="T15" fmla="*/ 41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2" h="175">
                  <a:moveTo>
                    <a:pt x="82" y="41"/>
                  </a:moveTo>
                  <a:cubicBezTo>
                    <a:pt x="82" y="134"/>
                    <a:pt x="82" y="134"/>
                    <a:pt x="82" y="134"/>
                  </a:cubicBezTo>
                  <a:cubicBezTo>
                    <a:pt x="82" y="157"/>
                    <a:pt x="64" y="175"/>
                    <a:pt x="41" y="175"/>
                  </a:cubicBezTo>
                  <a:cubicBezTo>
                    <a:pt x="30" y="175"/>
                    <a:pt x="20" y="171"/>
                    <a:pt x="12" y="163"/>
                  </a:cubicBezTo>
                  <a:cubicBezTo>
                    <a:pt x="5" y="156"/>
                    <a:pt x="0" y="146"/>
                    <a:pt x="0" y="134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19"/>
                    <a:pt x="19" y="0"/>
                    <a:pt x="41" y="0"/>
                  </a:cubicBezTo>
                  <a:cubicBezTo>
                    <a:pt x="64" y="0"/>
                    <a:pt x="82" y="19"/>
                    <a:pt x="82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453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0" name="Freeform 466"/>
            <p:cNvSpPr/>
            <p:nvPr/>
          </p:nvSpPr>
          <p:spPr bwMode="auto">
            <a:xfrm>
              <a:off x="5635626" y="2449513"/>
              <a:ext cx="285750" cy="744538"/>
            </a:xfrm>
            <a:custGeom>
              <a:avLst/>
              <a:gdLst>
                <a:gd name="T0" fmla="*/ 76 w 76"/>
                <a:gd name="T1" fmla="*/ 0 h 198"/>
                <a:gd name="T2" fmla="*/ 76 w 76"/>
                <a:gd name="T3" fmla="*/ 198 h 198"/>
                <a:gd name="T4" fmla="*/ 51 w 76"/>
                <a:gd name="T5" fmla="*/ 198 h 198"/>
                <a:gd name="T6" fmla="*/ 0 w 76"/>
                <a:gd name="T7" fmla="*/ 157 h 198"/>
                <a:gd name="T8" fmla="*/ 0 w 76"/>
                <a:gd name="T9" fmla="*/ 40 h 198"/>
                <a:gd name="T10" fmla="*/ 51 w 76"/>
                <a:gd name="T11" fmla="*/ 0 h 198"/>
                <a:gd name="T12" fmla="*/ 76 w 76"/>
                <a:gd name="T13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198">
                  <a:moveTo>
                    <a:pt x="76" y="0"/>
                  </a:moveTo>
                  <a:cubicBezTo>
                    <a:pt x="76" y="198"/>
                    <a:pt x="76" y="198"/>
                    <a:pt x="76" y="198"/>
                  </a:cubicBezTo>
                  <a:cubicBezTo>
                    <a:pt x="51" y="198"/>
                    <a:pt x="51" y="198"/>
                    <a:pt x="51" y="198"/>
                  </a:cubicBezTo>
                  <a:cubicBezTo>
                    <a:pt x="23" y="198"/>
                    <a:pt x="0" y="180"/>
                    <a:pt x="0" y="157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23" y="0"/>
                    <a:pt x="51" y="0"/>
                  </a:cubicBezTo>
                  <a:lnTo>
                    <a:pt x="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453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1" name="Freeform 467"/>
            <p:cNvSpPr/>
            <p:nvPr/>
          </p:nvSpPr>
          <p:spPr bwMode="auto">
            <a:xfrm>
              <a:off x="3951288" y="1539876"/>
              <a:ext cx="571500" cy="587375"/>
            </a:xfrm>
            <a:custGeom>
              <a:avLst/>
              <a:gdLst>
                <a:gd name="T0" fmla="*/ 140 w 152"/>
                <a:gd name="T1" fmla="*/ 82 h 156"/>
                <a:gd name="T2" fmla="*/ 152 w 152"/>
                <a:gd name="T3" fmla="*/ 111 h 156"/>
                <a:gd name="T4" fmla="*/ 140 w 152"/>
                <a:gd name="T5" fmla="*/ 140 h 156"/>
                <a:gd name="T6" fmla="*/ 82 w 152"/>
                <a:gd name="T7" fmla="*/ 140 h 156"/>
                <a:gd name="T8" fmla="*/ 16 w 152"/>
                <a:gd name="T9" fmla="*/ 74 h 156"/>
                <a:gd name="T10" fmla="*/ 16 w 152"/>
                <a:gd name="T11" fmla="*/ 16 h 156"/>
                <a:gd name="T12" fmla="*/ 74 w 152"/>
                <a:gd name="T13" fmla="*/ 16 h 156"/>
                <a:gd name="T14" fmla="*/ 140 w 152"/>
                <a:gd name="T15" fmla="*/ 8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2" h="156">
                  <a:moveTo>
                    <a:pt x="140" y="82"/>
                  </a:moveTo>
                  <a:cubicBezTo>
                    <a:pt x="148" y="90"/>
                    <a:pt x="152" y="100"/>
                    <a:pt x="152" y="111"/>
                  </a:cubicBezTo>
                  <a:cubicBezTo>
                    <a:pt x="152" y="121"/>
                    <a:pt x="148" y="132"/>
                    <a:pt x="140" y="140"/>
                  </a:cubicBezTo>
                  <a:cubicBezTo>
                    <a:pt x="124" y="156"/>
                    <a:pt x="98" y="156"/>
                    <a:pt x="82" y="140"/>
                  </a:cubicBezTo>
                  <a:cubicBezTo>
                    <a:pt x="16" y="74"/>
                    <a:pt x="16" y="74"/>
                    <a:pt x="16" y="74"/>
                  </a:cubicBezTo>
                  <a:cubicBezTo>
                    <a:pt x="0" y="58"/>
                    <a:pt x="0" y="32"/>
                    <a:pt x="16" y="16"/>
                  </a:cubicBezTo>
                  <a:cubicBezTo>
                    <a:pt x="32" y="0"/>
                    <a:pt x="58" y="0"/>
                    <a:pt x="74" y="16"/>
                  </a:cubicBezTo>
                  <a:lnTo>
                    <a:pt x="140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453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2" name="Freeform 468"/>
            <p:cNvSpPr/>
            <p:nvPr/>
          </p:nvSpPr>
          <p:spPr bwMode="auto">
            <a:xfrm>
              <a:off x="3294063" y="3122613"/>
              <a:ext cx="657225" cy="307975"/>
            </a:xfrm>
            <a:custGeom>
              <a:avLst/>
              <a:gdLst>
                <a:gd name="T0" fmla="*/ 134 w 175"/>
                <a:gd name="T1" fmla="*/ 0 h 82"/>
                <a:gd name="T2" fmla="*/ 175 w 175"/>
                <a:gd name="T3" fmla="*/ 41 h 82"/>
                <a:gd name="T4" fmla="*/ 134 w 175"/>
                <a:gd name="T5" fmla="*/ 82 h 82"/>
                <a:gd name="T6" fmla="*/ 41 w 175"/>
                <a:gd name="T7" fmla="*/ 82 h 82"/>
                <a:gd name="T8" fmla="*/ 0 w 175"/>
                <a:gd name="T9" fmla="*/ 41 h 82"/>
                <a:gd name="T10" fmla="*/ 12 w 175"/>
                <a:gd name="T11" fmla="*/ 12 h 82"/>
                <a:gd name="T12" fmla="*/ 41 w 175"/>
                <a:gd name="T13" fmla="*/ 0 h 82"/>
                <a:gd name="T14" fmla="*/ 134 w 175"/>
                <a:gd name="T15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5" h="82">
                  <a:moveTo>
                    <a:pt x="134" y="0"/>
                  </a:moveTo>
                  <a:cubicBezTo>
                    <a:pt x="156" y="0"/>
                    <a:pt x="175" y="19"/>
                    <a:pt x="175" y="41"/>
                  </a:cubicBezTo>
                  <a:cubicBezTo>
                    <a:pt x="175" y="64"/>
                    <a:pt x="156" y="82"/>
                    <a:pt x="134" y="82"/>
                  </a:cubicBezTo>
                  <a:cubicBezTo>
                    <a:pt x="41" y="82"/>
                    <a:pt x="41" y="82"/>
                    <a:pt x="41" y="82"/>
                  </a:cubicBezTo>
                  <a:cubicBezTo>
                    <a:pt x="18" y="82"/>
                    <a:pt x="0" y="64"/>
                    <a:pt x="0" y="41"/>
                  </a:cubicBezTo>
                  <a:cubicBezTo>
                    <a:pt x="0" y="30"/>
                    <a:pt x="4" y="20"/>
                    <a:pt x="12" y="12"/>
                  </a:cubicBezTo>
                  <a:cubicBezTo>
                    <a:pt x="19" y="5"/>
                    <a:pt x="29" y="0"/>
                    <a:pt x="41" y="0"/>
                  </a:cubicBezTo>
                  <a:lnTo>
                    <a:pt x="1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453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63" name="矩形 3"/>
          <p:cNvSpPr>
            <a:spLocks noChangeArrowheads="1"/>
          </p:cNvSpPr>
          <p:nvPr/>
        </p:nvSpPr>
        <p:spPr bwMode="auto">
          <a:xfrm>
            <a:off x="2200231" y="3353594"/>
            <a:ext cx="715585" cy="300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68582" tIns="34292" rIns="68582" bIns="34292">
            <a:spAutoFit/>
          </a:bodyPr>
          <a:lstStyle/>
          <a:p>
            <a:r>
              <a:rPr lang="zh-CN" altLang="en-US" sz="1500" dirty="0">
                <a:solidFill>
                  <a:schemeClr val="accent1"/>
                </a:solidFill>
                <a:latin typeface="+mj-ea"/>
                <a:ea typeface="+mj-ea"/>
                <a:sym typeface="Arial" panose="020B0604020202020204" pitchFamily="34" charset="0"/>
              </a:rPr>
              <a:t>阶段五</a:t>
            </a:r>
            <a:endParaRPr lang="zh-CN" altLang="en-US" sz="1500" dirty="0">
              <a:solidFill>
                <a:schemeClr val="accent1"/>
              </a:solidFill>
              <a:latin typeface="+mj-ea"/>
              <a:ea typeface="+mj-ea"/>
              <a:sym typeface="Arial" panose="020B0604020202020204" pitchFamily="34" charset="0"/>
            </a:endParaRPr>
          </a:p>
        </p:txBody>
      </p:sp>
      <p:sp>
        <p:nvSpPr>
          <p:cNvPr id="64" name="文本框 13"/>
          <p:cNvSpPr txBox="1"/>
          <p:nvPr/>
        </p:nvSpPr>
        <p:spPr>
          <a:xfrm>
            <a:off x="686593" y="3618956"/>
            <a:ext cx="2333658" cy="565063"/>
          </a:xfrm>
          <a:prstGeom prst="rect">
            <a:avLst/>
          </a:prstGeom>
          <a:noFill/>
        </p:spPr>
        <p:txBody>
          <a:bodyPr wrap="square" lIns="65824" tIns="32911" rIns="65824" bIns="32911" rtlCol="0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9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在此录入上述图表的综合描述说明，在此录入上述图表的综合描述说明，在此录入上述图表的综合描述说明。</a:t>
            </a:r>
            <a:endParaRPr lang="zh-CN" altLang="en-US" sz="900" b="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sym typeface="微软雅黑" panose="020B0503020204020204" pitchFamily="34" charset="-122"/>
            </a:endParaRPr>
          </a:p>
        </p:txBody>
      </p:sp>
      <p:grpSp>
        <p:nvGrpSpPr>
          <p:cNvPr id="65" name="Group 23"/>
          <p:cNvGrpSpPr/>
          <p:nvPr/>
        </p:nvGrpSpPr>
        <p:grpSpPr>
          <a:xfrm>
            <a:off x="3477649" y="3563144"/>
            <a:ext cx="256945" cy="224003"/>
            <a:chOff x="7540014" y="4306907"/>
            <a:chExt cx="389342" cy="339426"/>
          </a:xfrm>
          <a:solidFill>
            <a:schemeClr val="bg1"/>
          </a:solidFill>
        </p:grpSpPr>
        <p:sp>
          <p:nvSpPr>
            <p:cNvPr id="66" name="Freeform 110"/>
            <p:cNvSpPr/>
            <p:nvPr/>
          </p:nvSpPr>
          <p:spPr bwMode="auto">
            <a:xfrm>
              <a:off x="7799575" y="4409234"/>
              <a:ext cx="102328" cy="102328"/>
            </a:xfrm>
            <a:custGeom>
              <a:avLst/>
              <a:gdLst>
                <a:gd name="T0" fmla="*/ 0 w 41"/>
                <a:gd name="T1" fmla="*/ 39 h 41"/>
                <a:gd name="T2" fmla="*/ 3 w 41"/>
                <a:gd name="T3" fmla="*/ 41 h 41"/>
                <a:gd name="T4" fmla="*/ 41 w 41"/>
                <a:gd name="T5" fmla="*/ 3 h 41"/>
                <a:gd name="T6" fmla="*/ 39 w 41"/>
                <a:gd name="T7" fmla="*/ 0 h 41"/>
                <a:gd name="T8" fmla="*/ 0 w 41"/>
                <a:gd name="T9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1">
                  <a:moveTo>
                    <a:pt x="0" y="39"/>
                  </a:moveTo>
                  <a:lnTo>
                    <a:pt x="3" y="41"/>
                  </a:lnTo>
                  <a:lnTo>
                    <a:pt x="41" y="3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67" name="Freeform 111"/>
            <p:cNvSpPr/>
            <p:nvPr/>
          </p:nvSpPr>
          <p:spPr bwMode="auto">
            <a:xfrm>
              <a:off x="7777112" y="4381780"/>
              <a:ext cx="109814" cy="114806"/>
            </a:xfrm>
            <a:custGeom>
              <a:avLst/>
              <a:gdLst>
                <a:gd name="T0" fmla="*/ 37 w 44"/>
                <a:gd name="T1" fmla="*/ 0 h 46"/>
                <a:gd name="T2" fmla="*/ 0 w 44"/>
                <a:gd name="T3" fmla="*/ 39 h 46"/>
                <a:gd name="T4" fmla="*/ 6 w 44"/>
                <a:gd name="T5" fmla="*/ 46 h 46"/>
                <a:gd name="T6" fmla="*/ 44 w 44"/>
                <a:gd name="T7" fmla="*/ 8 h 46"/>
                <a:gd name="T8" fmla="*/ 37 w 44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6">
                  <a:moveTo>
                    <a:pt x="37" y="0"/>
                  </a:moveTo>
                  <a:lnTo>
                    <a:pt x="0" y="39"/>
                  </a:lnTo>
                  <a:lnTo>
                    <a:pt x="6" y="46"/>
                  </a:lnTo>
                  <a:lnTo>
                    <a:pt x="44" y="8"/>
                  </a:ln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68" name="Freeform 112"/>
            <p:cNvSpPr/>
            <p:nvPr/>
          </p:nvSpPr>
          <p:spPr bwMode="auto">
            <a:xfrm>
              <a:off x="7757146" y="4366805"/>
              <a:ext cx="104823" cy="104823"/>
            </a:xfrm>
            <a:custGeom>
              <a:avLst/>
              <a:gdLst>
                <a:gd name="T0" fmla="*/ 0 w 42"/>
                <a:gd name="T1" fmla="*/ 38 h 42"/>
                <a:gd name="T2" fmla="*/ 4 w 42"/>
                <a:gd name="T3" fmla="*/ 42 h 42"/>
                <a:gd name="T4" fmla="*/ 42 w 42"/>
                <a:gd name="T5" fmla="*/ 4 h 42"/>
                <a:gd name="T6" fmla="*/ 38 w 42"/>
                <a:gd name="T7" fmla="*/ 0 h 42"/>
                <a:gd name="T8" fmla="*/ 0 w 42"/>
                <a:gd name="T9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0" y="38"/>
                  </a:moveTo>
                  <a:lnTo>
                    <a:pt x="4" y="42"/>
                  </a:lnTo>
                  <a:lnTo>
                    <a:pt x="42" y="4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69" name="Freeform 113"/>
            <p:cNvSpPr/>
            <p:nvPr/>
          </p:nvSpPr>
          <p:spPr bwMode="auto">
            <a:xfrm>
              <a:off x="7729693" y="4469133"/>
              <a:ext cx="69882" cy="69882"/>
            </a:xfrm>
            <a:custGeom>
              <a:avLst/>
              <a:gdLst>
                <a:gd name="T0" fmla="*/ 28 w 28"/>
                <a:gd name="T1" fmla="*/ 20 h 28"/>
                <a:gd name="T2" fmla="*/ 8 w 28"/>
                <a:gd name="T3" fmla="*/ 0 h 28"/>
                <a:gd name="T4" fmla="*/ 0 w 28"/>
                <a:gd name="T5" fmla="*/ 20 h 28"/>
                <a:gd name="T6" fmla="*/ 9 w 28"/>
                <a:gd name="T7" fmla="*/ 28 h 28"/>
                <a:gd name="T8" fmla="*/ 28 w 28"/>
                <a:gd name="T9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20"/>
                  </a:moveTo>
                  <a:lnTo>
                    <a:pt x="8" y="0"/>
                  </a:lnTo>
                  <a:lnTo>
                    <a:pt x="0" y="20"/>
                  </a:lnTo>
                  <a:lnTo>
                    <a:pt x="9" y="28"/>
                  </a:lnTo>
                  <a:lnTo>
                    <a:pt x="28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70" name="Freeform 114"/>
            <p:cNvSpPr/>
            <p:nvPr/>
          </p:nvSpPr>
          <p:spPr bwMode="auto">
            <a:xfrm>
              <a:off x="7712222" y="4526535"/>
              <a:ext cx="34941" cy="32446"/>
            </a:xfrm>
            <a:custGeom>
              <a:avLst/>
              <a:gdLst>
                <a:gd name="T0" fmla="*/ 0 w 14"/>
                <a:gd name="T1" fmla="*/ 13 h 13"/>
                <a:gd name="T2" fmla="*/ 14 w 14"/>
                <a:gd name="T3" fmla="*/ 6 h 13"/>
                <a:gd name="T4" fmla="*/ 6 w 14"/>
                <a:gd name="T5" fmla="*/ 0 h 13"/>
                <a:gd name="T6" fmla="*/ 0 w 14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3">
                  <a:moveTo>
                    <a:pt x="0" y="13"/>
                  </a:moveTo>
                  <a:lnTo>
                    <a:pt x="14" y="6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71" name="Freeform 115"/>
            <p:cNvSpPr/>
            <p:nvPr/>
          </p:nvSpPr>
          <p:spPr bwMode="auto">
            <a:xfrm>
              <a:off x="7859474" y="4341848"/>
              <a:ext cx="69882" cy="69882"/>
            </a:xfrm>
            <a:custGeom>
              <a:avLst/>
              <a:gdLst>
                <a:gd name="T0" fmla="*/ 7 w 28"/>
                <a:gd name="T1" fmla="*/ 0 h 28"/>
                <a:gd name="T2" fmla="*/ 0 w 28"/>
                <a:gd name="T3" fmla="*/ 8 h 28"/>
                <a:gd name="T4" fmla="*/ 20 w 28"/>
                <a:gd name="T5" fmla="*/ 28 h 28"/>
                <a:gd name="T6" fmla="*/ 28 w 28"/>
                <a:gd name="T7" fmla="*/ 20 h 28"/>
                <a:gd name="T8" fmla="*/ 7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7" y="0"/>
                  </a:moveTo>
                  <a:lnTo>
                    <a:pt x="0" y="8"/>
                  </a:lnTo>
                  <a:lnTo>
                    <a:pt x="20" y="28"/>
                  </a:lnTo>
                  <a:lnTo>
                    <a:pt x="28" y="2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72" name="Freeform 116"/>
            <p:cNvSpPr/>
            <p:nvPr/>
          </p:nvSpPr>
          <p:spPr bwMode="auto">
            <a:xfrm>
              <a:off x="7540014" y="4306907"/>
              <a:ext cx="279527" cy="339426"/>
            </a:xfrm>
            <a:custGeom>
              <a:avLst/>
              <a:gdLst>
                <a:gd name="T0" fmla="*/ 104 w 112"/>
                <a:gd name="T1" fmla="*/ 101 h 136"/>
                <a:gd name="T2" fmla="*/ 83 w 112"/>
                <a:gd name="T3" fmla="*/ 101 h 136"/>
                <a:gd name="T4" fmla="*/ 83 w 112"/>
                <a:gd name="T5" fmla="*/ 129 h 136"/>
                <a:gd name="T6" fmla="*/ 7 w 112"/>
                <a:gd name="T7" fmla="*/ 129 h 136"/>
                <a:gd name="T8" fmla="*/ 7 w 112"/>
                <a:gd name="T9" fmla="*/ 32 h 136"/>
                <a:gd name="T10" fmla="*/ 104 w 112"/>
                <a:gd name="T11" fmla="*/ 32 h 136"/>
                <a:gd name="T12" fmla="*/ 104 w 112"/>
                <a:gd name="T13" fmla="*/ 40 h 136"/>
                <a:gd name="T14" fmla="*/ 112 w 112"/>
                <a:gd name="T15" fmla="*/ 32 h 136"/>
                <a:gd name="T16" fmla="*/ 112 w 112"/>
                <a:gd name="T17" fmla="*/ 6 h 136"/>
                <a:gd name="T18" fmla="*/ 97 w 112"/>
                <a:gd name="T19" fmla="*/ 6 h 136"/>
                <a:gd name="T20" fmla="*/ 97 w 112"/>
                <a:gd name="T21" fmla="*/ 20 h 136"/>
                <a:gd name="T22" fmla="*/ 95 w 112"/>
                <a:gd name="T23" fmla="*/ 20 h 136"/>
                <a:gd name="T24" fmla="*/ 95 w 112"/>
                <a:gd name="T25" fmla="*/ 0 h 136"/>
                <a:gd name="T26" fmla="*/ 89 w 112"/>
                <a:gd name="T27" fmla="*/ 0 h 136"/>
                <a:gd name="T28" fmla="*/ 89 w 112"/>
                <a:gd name="T29" fmla="*/ 20 h 136"/>
                <a:gd name="T30" fmla="*/ 87 w 112"/>
                <a:gd name="T31" fmla="*/ 20 h 136"/>
                <a:gd name="T32" fmla="*/ 87 w 112"/>
                <a:gd name="T33" fmla="*/ 6 h 136"/>
                <a:gd name="T34" fmla="*/ 79 w 112"/>
                <a:gd name="T35" fmla="*/ 6 h 136"/>
                <a:gd name="T36" fmla="*/ 79 w 112"/>
                <a:gd name="T37" fmla="*/ 20 h 136"/>
                <a:gd name="T38" fmla="*/ 76 w 112"/>
                <a:gd name="T39" fmla="*/ 20 h 136"/>
                <a:gd name="T40" fmla="*/ 76 w 112"/>
                <a:gd name="T41" fmla="*/ 0 h 136"/>
                <a:gd name="T42" fmla="*/ 72 w 112"/>
                <a:gd name="T43" fmla="*/ 0 h 136"/>
                <a:gd name="T44" fmla="*/ 72 w 112"/>
                <a:gd name="T45" fmla="*/ 20 h 136"/>
                <a:gd name="T46" fmla="*/ 68 w 112"/>
                <a:gd name="T47" fmla="*/ 20 h 136"/>
                <a:gd name="T48" fmla="*/ 68 w 112"/>
                <a:gd name="T49" fmla="*/ 6 h 136"/>
                <a:gd name="T50" fmla="*/ 60 w 112"/>
                <a:gd name="T51" fmla="*/ 6 h 136"/>
                <a:gd name="T52" fmla="*/ 60 w 112"/>
                <a:gd name="T53" fmla="*/ 20 h 136"/>
                <a:gd name="T54" fmla="*/ 57 w 112"/>
                <a:gd name="T55" fmla="*/ 20 h 136"/>
                <a:gd name="T56" fmla="*/ 57 w 112"/>
                <a:gd name="T57" fmla="*/ 0 h 136"/>
                <a:gd name="T58" fmla="*/ 53 w 112"/>
                <a:gd name="T59" fmla="*/ 0 h 136"/>
                <a:gd name="T60" fmla="*/ 53 w 112"/>
                <a:gd name="T61" fmla="*/ 20 h 136"/>
                <a:gd name="T62" fmla="*/ 51 w 112"/>
                <a:gd name="T63" fmla="*/ 20 h 136"/>
                <a:gd name="T64" fmla="*/ 51 w 112"/>
                <a:gd name="T65" fmla="*/ 6 h 136"/>
                <a:gd name="T66" fmla="*/ 43 w 112"/>
                <a:gd name="T67" fmla="*/ 6 h 136"/>
                <a:gd name="T68" fmla="*/ 43 w 112"/>
                <a:gd name="T69" fmla="*/ 20 h 136"/>
                <a:gd name="T70" fmla="*/ 40 w 112"/>
                <a:gd name="T71" fmla="*/ 20 h 136"/>
                <a:gd name="T72" fmla="*/ 40 w 112"/>
                <a:gd name="T73" fmla="*/ 0 h 136"/>
                <a:gd name="T74" fmla="*/ 35 w 112"/>
                <a:gd name="T75" fmla="*/ 0 h 136"/>
                <a:gd name="T76" fmla="*/ 35 w 112"/>
                <a:gd name="T77" fmla="*/ 20 h 136"/>
                <a:gd name="T78" fmla="*/ 32 w 112"/>
                <a:gd name="T79" fmla="*/ 20 h 136"/>
                <a:gd name="T80" fmla="*/ 32 w 112"/>
                <a:gd name="T81" fmla="*/ 6 h 136"/>
                <a:gd name="T82" fmla="*/ 25 w 112"/>
                <a:gd name="T83" fmla="*/ 6 h 136"/>
                <a:gd name="T84" fmla="*/ 25 w 112"/>
                <a:gd name="T85" fmla="*/ 20 h 136"/>
                <a:gd name="T86" fmla="*/ 23 w 112"/>
                <a:gd name="T87" fmla="*/ 20 h 136"/>
                <a:gd name="T88" fmla="*/ 23 w 112"/>
                <a:gd name="T89" fmla="*/ 0 h 136"/>
                <a:gd name="T90" fmla="*/ 17 w 112"/>
                <a:gd name="T91" fmla="*/ 0 h 136"/>
                <a:gd name="T92" fmla="*/ 17 w 112"/>
                <a:gd name="T93" fmla="*/ 20 h 136"/>
                <a:gd name="T94" fmla="*/ 15 w 112"/>
                <a:gd name="T95" fmla="*/ 20 h 136"/>
                <a:gd name="T96" fmla="*/ 15 w 112"/>
                <a:gd name="T97" fmla="*/ 6 h 136"/>
                <a:gd name="T98" fmla="*/ 0 w 112"/>
                <a:gd name="T99" fmla="*/ 6 h 136"/>
                <a:gd name="T100" fmla="*/ 0 w 112"/>
                <a:gd name="T101" fmla="*/ 24 h 136"/>
                <a:gd name="T102" fmla="*/ 0 w 112"/>
                <a:gd name="T103" fmla="*/ 28 h 136"/>
                <a:gd name="T104" fmla="*/ 0 w 112"/>
                <a:gd name="T105" fmla="*/ 136 h 136"/>
                <a:gd name="T106" fmla="*/ 89 w 112"/>
                <a:gd name="T107" fmla="*/ 136 h 136"/>
                <a:gd name="T108" fmla="*/ 112 w 112"/>
                <a:gd name="T109" fmla="*/ 110 h 136"/>
                <a:gd name="T110" fmla="*/ 112 w 112"/>
                <a:gd name="T111" fmla="*/ 84 h 136"/>
                <a:gd name="T112" fmla="*/ 104 w 112"/>
                <a:gd name="T113" fmla="*/ 92 h 136"/>
                <a:gd name="T114" fmla="*/ 104 w 112"/>
                <a:gd name="T115" fmla="*/ 10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2" h="136">
                  <a:moveTo>
                    <a:pt x="104" y="101"/>
                  </a:moveTo>
                  <a:lnTo>
                    <a:pt x="83" y="101"/>
                  </a:lnTo>
                  <a:lnTo>
                    <a:pt x="83" y="129"/>
                  </a:lnTo>
                  <a:lnTo>
                    <a:pt x="7" y="129"/>
                  </a:lnTo>
                  <a:lnTo>
                    <a:pt x="7" y="32"/>
                  </a:lnTo>
                  <a:lnTo>
                    <a:pt x="104" y="32"/>
                  </a:lnTo>
                  <a:lnTo>
                    <a:pt x="104" y="40"/>
                  </a:lnTo>
                  <a:lnTo>
                    <a:pt x="112" y="32"/>
                  </a:lnTo>
                  <a:lnTo>
                    <a:pt x="112" y="6"/>
                  </a:lnTo>
                  <a:lnTo>
                    <a:pt x="97" y="6"/>
                  </a:lnTo>
                  <a:lnTo>
                    <a:pt x="97" y="20"/>
                  </a:lnTo>
                  <a:lnTo>
                    <a:pt x="95" y="2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9" y="20"/>
                  </a:lnTo>
                  <a:lnTo>
                    <a:pt x="87" y="20"/>
                  </a:lnTo>
                  <a:lnTo>
                    <a:pt x="87" y="6"/>
                  </a:lnTo>
                  <a:lnTo>
                    <a:pt x="79" y="6"/>
                  </a:lnTo>
                  <a:lnTo>
                    <a:pt x="79" y="20"/>
                  </a:lnTo>
                  <a:lnTo>
                    <a:pt x="76" y="2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68" y="20"/>
                  </a:lnTo>
                  <a:lnTo>
                    <a:pt x="68" y="6"/>
                  </a:lnTo>
                  <a:lnTo>
                    <a:pt x="60" y="6"/>
                  </a:lnTo>
                  <a:lnTo>
                    <a:pt x="6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20"/>
                  </a:lnTo>
                  <a:lnTo>
                    <a:pt x="51" y="20"/>
                  </a:lnTo>
                  <a:lnTo>
                    <a:pt x="51" y="6"/>
                  </a:lnTo>
                  <a:lnTo>
                    <a:pt x="43" y="6"/>
                  </a:lnTo>
                  <a:lnTo>
                    <a:pt x="43" y="20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20"/>
                  </a:lnTo>
                  <a:lnTo>
                    <a:pt x="32" y="20"/>
                  </a:lnTo>
                  <a:lnTo>
                    <a:pt x="32" y="6"/>
                  </a:lnTo>
                  <a:lnTo>
                    <a:pt x="25" y="6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136"/>
                  </a:lnTo>
                  <a:lnTo>
                    <a:pt x="89" y="136"/>
                  </a:lnTo>
                  <a:lnTo>
                    <a:pt x="112" y="110"/>
                  </a:lnTo>
                  <a:lnTo>
                    <a:pt x="112" y="84"/>
                  </a:lnTo>
                  <a:lnTo>
                    <a:pt x="104" y="92"/>
                  </a:lnTo>
                  <a:lnTo>
                    <a:pt x="104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73" name="Rectangle 117"/>
            <p:cNvSpPr>
              <a:spLocks noChangeArrowheads="1"/>
            </p:cNvSpPr>
            <p:nvPr/>
          </p:nvSpPr>
          <p:spPr bwMode="auto">
            <a:xfrm>
              <a:off x="7589930" y="4421713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74" name="Rectangle 118"/>
            <p:cNvSpPr>
              <a:spLocks noChangeArrowheads="1"/>
            </p:cNvSpPr>
            <p:nvPr/>
          </p:nvSpPr>
          <p:spPr bwMode="auto">
            <a:xfrm>
              <a:off x="7589930" y="4461645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75" name="Rectangle 119"/>
            <p:cNvSpPr>
              <a:spLocks noChangeArrowheads="1"/>
            </p:cNvSpPr>
            <p:nvPr/>
          </p:nvSpPr>
          <p:spPr bwMode="auto">
            <a:xfrm>
              <a:off x="7589930" y="4506569"/>
              <a:ext cx="109814" cy="149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76" name="Rectangle 120"/>
            <p:cNvSpPr>
              <a:spLocks noChangeArrowheads="1"/>
            </p:cNvSpPr>
            <p:nvPr/>
          </p:nvSpPr>
          <p:spPr bwMode="auto">
            <a:xfrm>
              <a:off x="7589930" y="4548998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j-ea"/>
                <a:ea typeface="+mj-ea"/>
              </a:endParaRPr>
            </a:p>
          </p:txBody>
        </p:sp>
      </p:grpSp>
      <p:sp>
        <p:nvSpPr>
          <p:cNvPr id="77" name="矩形 3"/>
          <p:cNvSpPr>
            <a:spLocks noChangeArrowheads="1"/>
          </p:cNvSpPr>
          <p:nvPr/>
        </p:nvSpPr>
        <p:spPr bwMode="auto">
          <a:xfrm>
            <a:off x="4864801" y="4322345"/>
            <a:ext cx="715585" cy="300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68582" tIns="34292" rIns="68582" bIns="34292">
            <a:spAutoFit/>
          </a:bodyPr>
          <a:lstStyle/>
          <a:p>
            <a:r>
              <a:rPr lang="zh-CN" altLang="en-US" sz="1500" b="0" dirty="0">
                <a:solidFill>
                  <a:schemeClr val="accent1"/>
                </a:solidFill>
                <a:latin typeface="+mj-ea"/>
                <a:ea typeface="+mj-ea"/>
                <a:sym typeface="Arial" panose="020B0604020202020204" pitchFamily="34" charset="0"/>
              </a:rPr>
              <a:t>阶段六</a:t>
            </a:r>
            <a:endParaRPr lang="zh-CN" altLang="en-US" sz="1500" b="0" dirty="0">
              <a:solidFill>
                <a:schemeClr val="accent1"/>
              </a:solidFill>
              <a:latin typeface="+mj-ea"/>
              <a:ea typeface="+mj-ea"/>
              <a:sym typeface="Arial" panose="020B0604020202020204" pitchFamily="34" charset="0"/>
            </a:endParaRPr>
          </a:p>
        </p:txBody>
      </p:sp>
      <p:sp>
        <p:nvSpPr>
          <p:cNvPr id="78" name="文本框 13"/>
          <p:cNvSpPr txBox="1"/>
          <p:nvPr/>
        </p:nvSpPr>
        <p:spPr>
          <a:xfrm>
            <a:off x="5715795" y="4174613"/>
            <a:ext cx="2438400" cy="565063"/>
          </a:xfrm>
          <a:prstGeom prst="rect">
            <a:avLst/>
          </a:prstGeom>
          <a:noFill/>
        </p:spPr>
        <p:txBody>
          <a:bodyPr wrap="square" lIns="65824" tIns="32911" rIns="65824" bIns="32911" rtlCol="0">
            <a:spAutoFit/>
          </a:bodyPr>
          <a:lstStyle/>
          <a:p>
            <a:pPr algn="l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9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在此录入上述图表的综合描述说明，在此录入上述图表的综合描述说明，在此录入上述图表的综合描述说明。</a:t>
            </a:r>
            <a:endParaRPr lang="zh-CN" altLang="en-US" sz="900" b="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sym typeface="微软雅黑" panose="020B0503020204020204" pitchFamily="34" charset="-122"/>
            </a:endParaRPr>
          </a:p>
        </p:txBody>
      </p:sp>
      <p:grpSp>
        <p:nvGrpSpPr>
          <p:cNvPr id="79" name="Group 9"/>
          <p:cNvGrpSpPr/>
          <p:nvPr/>
        </p:nvGrpSpPr>
        <p:grpSpPr>
          <a:xfrm>
            <a:off x="4193937" y="4408421"/>
            <a:ext cx="288608" cy="214010"/>
            <a:chOff x="4572000" y="3414713"/>
            <a:chExt cx="374651" cy="277813"/>
          </a:xfrm>
          <a:solidFill>
            <a:schemeClr val="bg1"/>
          </a:solidFill>
        </p:grpSpPr>
        <p:sp>
          <p:nvSpPr>
            <p:cNvPr id="80" name="Freeform 17"/>
            <p:cNvSpPr/>
            <p:nvPr/>
          </p:nvSpPr>
          <p:spPr bwMode="auto">
            <a:xfrm>
              <a:off x="4713288" y="3481388"/>
              <a:ext cx="233363" cy="211138"/>
            </a:xfrm>
            <a:custGeom>
              <a:avLst/>
              <a:gdLst>
                <a:gd name="T0" fmla="*/ 89 w 89"/>
                <a:gd name="T1" fmla="*/ 33 h 81"/>
                <a:gd name="T2" fmla="*/ 43 w 89"/>
                <a:gd name="T3" fmla="*/ 0 h 81"/>
                <a:gd name="T4" fmla="*/ 40 w 89"/>
                <a:gd name="T5" fmla="*/ 1 h 81"/>
                <a:gd name="T6" fmla="*/ 43 w 89"/>
                <a:gd name="T7" fmla="*/ 11 h 81"/>
                <a:gd name="T8" fmla="*/ 0 w 89"/>
                <a:gd name="T9" fmla="*/ 44 h 81"/>
                <a:gd name="T10" fmla="*/ 0 w 89"/>
                <a:gd name="T11" fmla="*/ 44 h 81"/>
                <a:gd name="T12" fmla="*/ 40 w 89"/>
                <a:gd name="T13" fmla="*/ 65 h 81"/>
                <a:gd name="T14" fmla="*/ 74 w 89"/>
                <a:gd name="T15" fmla="*/ 81 h 81"/>
                <a:gd name="T16" fmla="*/ 64 w 89"/>
                <a:gd name="T17" fmla="*/ 62 h 81"/>
                <a:gd name="T18" fmla="*/ 89 w 89"/>
                <a:gd name="T19" fmla="*/ 3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" h="81">
                  <a:moveTo>
                    <a:pt x="89" y="33"/>
                  </a:moveTo>
                  <a:cubicBezTo>
                    <a:pt x="89" y="15"/>
                    <a:pt x="68" y="0"/>
                    <a:pt x="43" y="0"/>
                  </a:cubicBezTo>
                  <a:cubicBezTo>
                    <a:pt x="42" y="0"/>
                    <a:pt x="41" y="1"/>
                    <a:pt x="40" y="1"/>
                  </a:cubicBezTo>
                  <a:cubicBezTo>
                    <a:pt x="42" y="4"/>
                    <a:pt x="43" y="8"/>
                    <a:pt x="43" y="11"/>
                  </a:cubicBezTo>
                  <a:cubicBezTo>
                    <a:pt x="43" y="29"/>
                    <a:pt x="24" y="43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" y="56"/>
                    <a:pt x="21" y="64"/>
                    <a:pt x="40" y="65"/>
                  </a:cubicBezTo>
                  <a:cubicBezTo>
                    <a:pt x="53" y="75"/>
                    <a:pt x="74" y="81"/>
                    <a:pt x="74" y="81"/>
                  </a:cubicBezTo>
                  <a:cubicBezTo>
                    <a:pt x="64" y="72"/>
                    <a:pt x="63" y="65"/>
                    <a:pt x="64" y="62"/>
                  </a:cubicBezTo>
                  <a:cubicBezTo>
                    <a:pt x="79" y="56"/>
                    <a:pt x="89" y="46"/>
                    <a:pt x="89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81" name="Freeform 18"/>
            <p:cNvSpPr/>
            <p:nvPr/>
          </p:nvSpPr>
          <p:spPr bwMode="auto">
            <a:xfrm>
              <a:off x="4572000" y="3414713"/>
              <a:ext cx="241300" cy="209550"/>
            </a:xfrm>
            <a:custGeom>
              <a:avLst/>
              <a:gdLst>
                <a:gd name="T0" fmla="*/ 89 w 92"/>
                <a:gd name="T1" fmla="*/ 21 h 80"/>
                <a:gd name="T2" fmla="*/ 46 w 92"/>
                <a:gd name="T3" fmla="*/ 0 h 80"/>
                <a:gd name="T4" fmla="*/ 0 w 92"/>
                <a:gd name="T5" fmla="*/ 32 h 80"/>
                <a:gd name="T6" fmla="*/ 25 w 92"/>
                <a:gd name="T7" fmla="*/ 61 h 80"/>
                <a:gd name="T8" fmla="*/ 14 w 92"/>
                <a:gd name="T9" fmla="*/ 80 h 80"/>
                <a:gd name="T10" fmla="*/ 48 w 92"/>
                <a:gd name="T11" fmla="*/ 65 h 80"/>
                <a:gd name="T12" fmla="*/ 49 w 92"/>
                <a:gd name="T13" fmla="*/ 64 h 80"/>
                <a:gd name="T14" fmla="*/ 92 w 92"/>
                <a:gd name="T15" fmla="*/ 32 h 80"/>
                <a:gd name="T16" fmla="*/ 89 w 92"/>
                <a:gd name="T17" fmla="*/ 2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80">
                  <a:moveTo>
                    <a:pt x="89" y="21"/>
                  </a:moveTo>
                  <a:cubicBezTo>
                    <a:pt x="83" y="9"/>
                    <a:pt x="66" y="0"/>
                    <a:pt x="46" y="0"/>
                  </a:cubicBezTo>
                  <a:cubicBezTo>
                    <a:pt x="20" y="0"/>
                    <a:pt x="0" y="14"/>
                    <a:pt x="0" y="32"/>
                  </a:cubicBezTo>
                  <a:cubicBezTo>
                    <a:pt x="0" y="45"/>
                    <a:pt x="10" y="56"/>
                    <a:pt x="25" y="61"/>
                  </a:cubicBezTo>
                  <a:cubicBezTo>
                    <a:pt x="26" y="65"/>
                    <a:pt x="25" y="71"/>
                    <a:pt x="14" y="80"/>
                  </a:cubicBezTo>
                  <a:cubicBezTo>
                    <a:pt x="14" y="80"/>
                    <a:pt x="36" y="75"/>
                    <a:pt x="48" y="65"/>
                  </a:cubicBezTo>
                  <a:cubicBezTo>
                    <a:pt x="49" y="64"/>
                    <a:pt x="49" y="64"/>
                    <a:pt x="49" y="64"/>
                  </a:cubicBezTo>
                  <a:cubicBezTo>
                    <a:pt x="73" y="63"/>
                    <a:pt x="92" y="49"/>
                    <a:pt x="92" y="32"/>
                  </a:cubicBezTo>
                  <a:cubicBezTo>
                    <a:pt x="92" y="28"/>
                    <a:pt x="91" y="25"/>
                    <a:pt x="8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5000">
        <p14:flip dir="r"/>
      </p:transition>
    </mc:Choice>
    <mc:Fallback>
      <p:transition spd="slow" advTm="5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2" accel="61000" fill="hold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1" dur="1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2" dur="1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61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5" dur="14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6" dur="14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accel="61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9" dur="14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0" dur="14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2" accel="61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3" dur="14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4" dur="14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3" accel="61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7" dur="14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8" dur="14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2" accel="61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1" dur="14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32" dur="14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4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6" dur="75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8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0" dur="75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2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4" dur="75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6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8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5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8" dur="75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90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6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9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9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2" dur="75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3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104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0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11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3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6" dur="75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9" grpId="0"/>
          <p:bldP spid="40" grpId="0"/>
          <p:bldP spid="41" grpId="0"/>
          <p:bldP spid="42" grpId="0"/>
          <p:bldP spid="43" grpId="0" animBg="1"/>
          <p:bldP spid="44" grpId="0"/>
          <p:bldP spid="45" grpId="0"/>
          <p:bldP spid="49" grpId="0"/>
          <p:bldP spid="50" grpId="0"/>
          <p:bldP spid="63" grpId="0"/>
          <p:bldP spid="64" grpId="0"/>
          <p:bldP spid="77" grpId="0"/>
          <p:bldP spid="7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2" accel="61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61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4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4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accel="61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4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4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2" accel="61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4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4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3" accel="61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4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4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2" accel="61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4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4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4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6" dur="75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8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0" dur="75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2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4" dur="75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6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8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5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8" dur="75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90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6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9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9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2" dur="75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3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104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0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11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3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6" dur="75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9" grpId="0"/>
          <p:bldP spid="40" grpId="0"/>
          <p:bldP spid="41" grpId="0"/>
          <p:bldP spid="42" grpId="0"/>
          <p:bldP spid="43" grpId="0" animBg="1"/>
          <p:bldP spid="44" grpId="0"/>
          <p:bldP spid="45" grpId="0"/>
          <p:bldP spid="49" grpId="0"/>
          <p:bldP spid="50" grpId="0"/>
          <p:bldP spid="63" grpId="0"/>
          <p:bldP spid="64" grpId="0"/>
          <p:bldP spid="77" grpId="0"/>
          <p:bldP spid="78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5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/>
          <p:cNvGrpSpPr/>
          <p:nvPr/>
        </p:nvGrpSpPr>
        <p:grpSpPr>
          <a:xfrm>
            <a:off x="3837410" y="2503352"/>
            <a:ext cx="1469181" cy="1469181"/>
            <a:chOff x="2193191" y="1899415"/>
            <a:chExt cx="2421376" cy="2421376"/>
          </a:xfrm>
          <a:effectLst/>
        </p:grpSpPr>
        <p:sp>
          <p:nvSpPr>
            <p:cNvPr id="18" name="椭圆 17"/>
            <p:cNvSpPr/>
            <p:nvPr/>
          </p:nvSpPr>
          <p:spPr>
            <a:xfrm>
              <a:off x="2193191" y="1899415"/>
              <a:ext cx="2421376" cy="2421376"/>
            </a:xfrm>
            <a:prstGeom prst="ellipse">
              <a:avLst/>
            </a:prstGeom>
            <a:solidFill>
              <a:schemeClr val="accent3"/>
            </a:solidFill>
            <a:ln w="317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3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2345502" y="2051726"/>
              <a:ext cx="2116756" cy="211675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165100" dist="88900" dir="2700000" algn="tl" rotWithShape="0">
                <a:schemeClr val="accent3">
                  <a:lumMod val="50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82550" h="317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823370" y="2982999"/>
            <a:ext cx="652760" cy="652760"/>
            <a:chOff x="3237545" y="4561747"/>
            <a:chExt cx="1146960" cy="1146960"/>
          </a:xfrm>
        </p:grpSpPr>
        <p:sp>
          <p:nvSpPr>
            <p:cNvPr id="21" name="圆角矩形 20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690894" y="2982999"/>
            <a:ext cx="652760" cy="652760"/>
            <a:chOff x="3237545" y="4561747"/>
            <a:chExt cx="1146960" cy="1146960"/>
          </a:xfrm>
        </p:grpSpPr>
        <p:sp>
          <p:nvSpPr>
            <p:cNvPr id="24" name="圆角矩形 23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25" name="圆角矩形 24"/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245620" y="1562614"/>
            <a:ext cx="652760" cy="652760"/>
            <a:chOff x="3237545" y="4561747"/>
            <a:chExt cx="1146960" cy="1146960"/>
          </a:xfrm>
        </p:grpSpPr>
        <p:sp>
          <p:nvSpPr>
            <p:cNvPr id="27" name="圆角矩形 26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28" name="圆角矩形 27"/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9" name="饼形 18"/>
          <p:cNvSpPr/>
          <p:nvPr/>
        </p:nvSpPr>
        <p:spPr>
          <a:xfrm>
            <a:off x="3152595" y="1898966"/>
            <a:ext cx="1053098" cy="1051138"/>
          </a:xfrm>
          <a:custGeom>
            <a:avLst/>
            <a:gdLst>
              <a:gd name="connsiteX0" fmla="*/ 57234 w 3556000"/>
              <a:gd name="connsiteY0" fmla="*/ 1330509 h 3556000"/>
              <a:gd name="connsiteX1" fmla="*/ 1333717 w 3556000"/>
              <a:gd name="connsiteY1" fmla="*/ 56403 h 3556000"/>
              <a:gd name="connsiteX2" fmla="*/ 1778000 w 3556000"/>
              <a:gd name="connsiteY2" fmla="*/ 1778000 h 3556000"/>
              <a:gd name="connsiteX3" fmla="*/ 57234 w 3556000"/>
              <a:gd name="connsiteY3" fmla="*/ 1330509 h 3556000"/>
              <a:gd name="connsiteX0-1" fmla="*/ 1720766 w 1812206"/>
              <a:gd name="connsiteY0-2" fmla="*/ 1721597 h 1813037"/>
              <a:gd name="connsiteX1-3" fmla="*/ 0 w 1812206"/>
              <a:gd name="connsiteY1-4" fmla="*/ 1274106 h 1813037"/>
              <a:gd name="connsiteX2-5" fmla="*/ 1276483 w 1812206"/>
              <a:gd name="connsiteY2-6" fmla="*/ 0 h 1813037"/>
              <a:gd name="connsiteX3-7" fmla="*/ 1812206 w 1812206"/>
              <a:gd name="connsiteY3-8" fmla="*/ 1813037 h 1813037"/>
              <a:gd name="connsiteX0-9" fmla="*/ 1720766 w 1720766"/>
              <a:gd name="connsiteY0-10" fmla="*/ 1721597 h 1721597"/>
              <a:gd name="connsiteX1-11" fmla="*/ 0 w 1720766"/>
              <a:gd name="connsiteY1-12" fmla="*/ 1274106 h 1721597"/>
              <a:gd name="connsiteX2-13" fmla="*/ 1276483 w 1720766"/>
              <a:gd name="connsiteY2-14" fmla="*/ 0 h 1721597"/>
              <a:gd name="connsiteX0-15" fmla="*/ 0 w 1276483"/>
              <a:gd name="connsiteY0-16" fmla="*/ 1274106 h 1274106"/>
              <a:gd name="connsiteX1-17" fmla="*/ 1276483 w 1276483"/>
              <a:gd name="connsiteY1-18" fmla="*/ 0 h 127410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</a:cxnLst>
            <a:rect l="l" t="t" r="r" b="b"/>
            <a:pathLst>
              <a:path w="1276483" h="1274106">
                <a:moveTo>
                  <a:pt x="0" y="1274106"/>
                </a:moveTo>
                <a:cubicBezTo>
                  <a:pt x="162534" y="649103"/>
                  <a:pt x="651178" y="161369"/>
                  <a:pt x="1276483" y="0"/>
                </a:cubicBezTo>
              </a:path>
            </a:pathLst>
          </a:custGeom>
          <a:noFill/>
          <a:ln w="12700">
            <a:solidFill>
              <a:schemeClr val="tx1">
                <a:lumMod val="65000"/>
                <a:lumOff val="35000"/>
              </a:schemeClr>
            </a:solidFill>
            <a:prstDash val="sysDot"/>
            <a:headEnd type="oval" w="med" len="med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0" name="饼形 18"/>
          <p:cNvSpPr/>
          <p:nvPr/>
        </p:nvSpPr>
        <p:spPr>
          <a:xfrm flipH="1">
            <a:off x="4934140" y="1898966"/>
            <a:ext cx="1053098" cy="1051138"/>
          </a:xfrm>
          <a:custGeom>
            <a:avLst/>
            <a:gdLst>
              <a:gd name="connsiteX0" fmla="*/ 57234 w 3556000"/>
              <a:gd name="connsiteY0" fmla="*/ 1330509 h 3556000"/>
              <a:gd name="connsiteX1" fmla="*/ 1333717 w 3556000"/>
              <a:gd name="connsiteY1" fmla="*/ 56403 h 3556000"/>
              <a:gd name="connsiteX2" fmla="*/ 1778000 w 3556000"/>
              <a:gd name="connsiteY2" fmla="*/ 1778000 h 3556000"/>
              <a:gd name="connsiteX3" fmla="*/ 57234 w 3556000"/>
              <a:gd name="connsiteY3" fmla="*/ 1330509 h 3556000"/>
              <a:gd name="connsiteX0-1" fmla="*/ 1720766 w 1812206"/>
              <a:gd name="connsiteY0-2" fmla="*/ 1721597 h 1813037"/>
              <a:gd name="connsiteX1-3" fmla="*/ 0 w 1812206"/>
              <a:gd name="connsiteY1-4" fmla="*/ 1274106 h 1813037"/>
              <a:gd name="connsiteX2-5" fmla="*/ 1276483 w 1812206"/>
              <a:gd name="connsiteY2-6" fmla="*/ 0 h 1813037"/>
              <a:gd name="connsiteX3-7" fmla="*/ 1812206 w 1812206"/>
              <a:gd name="connsiteY3-8" fmla="*/ 1813037 h 1813037"/>
              <a:gd name="connsiteX0-9" fmla="*/ 1720766 w 1720766"/>
              <a:gd name="connsiteY0-10" fmla="*/ 1721597 h 1721597"/>
              <a:gd name="connsiteX1-11" fmla="*/ 0 w 1720766"/>
              <a:gd name="connsiteY1-12" fmla="*/ 1274106 h 1721597"/>
              <a:gd name="connsiteX2-13" fmla="*/ 1276483 w 1720766"/>
              <a:gd name="connsiteY2-14" fmla="*/ 0 h 1721597"/>
              <a:gd name="connsiteX0-15" fmla="*/ 0 w 1276483"/>
              <a:gd name="connsiteY0-16" fmla="*/ 1274106 h 1274106"/>
              <a:gd name="connsiteX1-17" fmla="*/ 1276483 w 1276483"/>
              <a:gd name="connsiteY1-18" fmla="*/ 0 h 127410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</a:cxnLst>
            <a:rect l="l" t="t" r="r" b="b"/>
            <a:pathLst>
              <a:path w="1276483" h="1274106">
                <a:moveTo>
                  <a:pt x="0" y="1274106"/>
                </a:moveTo>
                <a:cubicBezTo>
                  <a:pt x="162534" y="649103"/>
                  <a:pt x="651178" y="161369"/>
                  <a:pt x="1276483" y="0"/>
                </a:cubicBezTo>
              </a:path>
            </a:pathLst>
          </a:custGeom>
          <a:noFill/>
          <a:ln w="12700">
            <a:solidFill>
              <a:schemeClr val="tx1">
                <a:lumMod val="65000"/>
                <a:lumOff val="35000"/>
              </a:schemeClr>
            </a:solidFill>
            <a:headEnd type="oval" w="med" len="med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3690831" y="915567"/>
            <a:ext cx="1762338" cy="587952"/>
            <a:chOff x="5324179" y="1877247"/>
            <a:chExt cx="2349784" cy="783936"/>
          </a:xfrm>
        </p:grpSpPr>
        <p:sp>
          <p:nvSpPr>
            <p:cNvPr id="32" name="文本框 31"/>
            <p:cNvSpPr txBox="1"/>
            <p:nvPr/>
          </p:nvSpPr>
          <p:spPr bwMode="auto">
            <a:xfrm>
              <a:off x="5372352" y="2099491"/>
              <a:ext cx="2253439" cy="5616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ea typeface="+mj-ea"/>
                  <a:cs typeface="Lato Light" charset="0"/>
                  <a:sym typeface="Lato Light" charset="0"/>
                </a:rPr>
                <a:t>此处添加详细文本描述，建议与标题相关并符合</a:t>
              </a:r>
              <a:endParaRPr lang="en-US" altLang="zh-CN" sz="900" dirty="0">
                <a:solidFill>
                  <a:srgbClr val="000000"/>
                </a:solidFill>
                <a:latin typeface="+mj-ea"/>
                <a:ea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33" name="文本框 32"/>
            <p:cNvSpPr txBox="1"/>
            <p:nvPr/>
          </p:nvSpPr>
          <p:spPr bwMode="auto">
            <a:xfrm>
              <a:off x="5324179" y="1877247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2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  <a:endParaRPr lang="zh-CN" altLang="en-US" sz="1200" spc="75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394902" y="3011364"/>
            <a:ext cx="1762338" cy="587952"/>
            <a:chOff x="2744012" y="4525702"/>
            <a:chExt cx="2349784" cy="783936"/>
          </a:xfrm>
        </p:grpSpPr>
        <p:sp>
          <p:nvSpPr>
            <p:cNvPr id="35" name="文本框 34"/>
            <p:cNvSpPr txBox="1"/>
            <p:nvPr/>
          </p:nvSpPr>
          <p:spPr bwMode="auto">
            <a:xfrm>
              <a:off x="2744012" y="4747946"/>
              <a:ext cx="2253439" cy="5616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ea typeface="+mj-ea"/>
                  <a:cs typeface="Lato Light" charset="0"/>
                  <a:sym typeface="Lato Light" charset="0"/>
                </a:rPr>
                <a:t>此处添加详细文本描述，建议与标题相关并符合</a:t>
              </a:r>
              <a:endParaRPr lang="en-US" altLang="zh-CN" sz="900" dirty="0">
                <a:solidFill>
                  <a:srgbClr val="000000"/>
                </a:solidFill>
                <a:latin typeface="+mj-ea"/>
                <a:ea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36" name="文本框 35"/>
            <p:cNvSpPr txBox="1"/>
            <p:nvPr/>
          </p:nvSpPr>
          <p:spPr bwMode="auto">
            <a:xfrm>
              <a:off x="2744012" y="4525702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2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  <a:endParaRPr lang="zh-CN" altLang="en-US" sz="1200" spc="75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990190" y="3011364"/>
            <a:ext cx="1762340" cy="587952"/>
            <a:chOff x="1320253" y="4614246"/>
            <a:chExt cx="2349786" cy="783936"/>
          </a:xfrm>
        </p:grpSpPr>
        <p:sp>
          <p:nvSpPr>
            <p:cNvPr id="38" name="文本框 37"/>
            <p:cNvSpPr txBox="1"/>
            <p:nvPr/>
          </p:nvSpPr>
          <p:spPr bwMode="auto">
            <a:xfrm>
              <a:off x="1416600" y="4836490"/>
              <a:ext cx="2253439" cy="5616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ea typeface="+mj-ea"/>
                  <a:cs typeface="Lato Light" charset="0"/>
                  <a:sym typeface="Lato Light" charset="0"/>
                </a:rPr>
                <a:t>此处添加详细文本描述，建议与标题相关并符合</a:t>
              </a:r>
              <a:endParaRPr lang="en-US" altLang="zh-CN" sz="900" dirty="0">
                <a:solidFill>
                  <a:srgbClr val="000000"/>
                </a:solidFill>
                <a:latin typeface="+mj-ea"/>
                <a:ea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39" name="文本框 38"/>
            <p:cNvSpPr txBox="1"/>
            <p:nvPr/>
          </p:nvSpPr>
          <p:spPr bwMode="auto">
            <a:xfrm>
              <a:off x="1320253" y="4614246"/>
              <a:ext cx="23497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defRPr/>
              </a:pPr>
              <a:r>
                <a:rPr lang="zh-CN" altLang="en-US" sz="12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  <a:endParaRPr lang="zh-CN" altLang="en-US" sz="1200" spc="75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sp>
        <p:nvSpPr>
          <p:cNvPr id="40" name="圆角矩形 39"/>
          <p:cNvSpPr/>
          <p:nvPr/>
        </p:nvSpPr>
        <p:spPr>
          <a:xfrm>
            <a:off x="4495998" y="2742136"/>
            <a:ext cx="152006" cy="26496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127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63500" dist="38100" dir="13500000">
              <a:schemeClr val="accent3">
                <a:lumMod val="50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+mj-ea"/>
              <a:ea typeface="+mj-ea"/>
            </a:endParaRPr>
          </a:p>
        </p:txBody>
      </p:sp>
      <p:sp>
        <p:nvSpPr>
          <p:cNvPr id="41" name="Freeform 40"/>
          <p:cNvSpPr/>
          <p:nvPr/>
        </p:nvSpPr>
        <p:spPr bwMode="auto">
          <a:xfrm>
            <a:off x="4448694" y="1781742"/>
            <a:ext cx="246613" cy="223286"/>
          </a:xfrm>
          <a:custGeom>
            <a:avLst/>
            <a:gdLst>
              <a:gd name="T0" fmla="*/ 161 w 188"/>
              <a:gd name="T1" fmla="*/ 58 h 170"/>
              <a:gd name="T2" fmla="*/ 147 w 188"/>
              <a:gd name="T3" fmla="*/ 51 h 170"/>
              <a:gd name="T4" fmla="*/ 142 w 188"/>
              <a:gd name="T5" fmla="*/ 54 h 170"/>
              <a:gd name="T6" fmla="*/ 149 w 188"/>
              <a:gd name="T7" fmla="*/ 85 h 170"/>
              <a:gd name="T8" fmla="*/ 85 w 188"/>
              <a:gd name="T9" fmla="*/ 149 h 170"/>
              <a:gd name="T10" fmla="*/ 21 w 188"/>
              <a:gd name="T11" fmla="*/ 85 h 170"/>
              <a:gd name="T12" fmla="*/ 85 w 188"/>
              <a:gd name="T13" fmla="*/ 21 h 170"/>
              <a:gd name="T14" fmla="*/ 135 w 188"/>
              <a:gd name="T15" fmla="*/ 45 h 170"/>
              <a:gd name="T16" fmla="*/ 125 w 188"/>
              <a:gd name="T17" fmla="*/ 51 h 170"/>
              <a:gd name="T18" fmla="*/ 85 w 188"/>
              <a:gd name="T19" fmla="*/ 33 h 170"/>
              <a:gd name="T20" fmla="*/ 33 w 188"/>
              <a:gd name="T21" fmla="*/ 85 h 170"/>
              <a:gd name="T22" fmla="*/ 85 w 188"/>
              <a:gd name="T23" fmla="*/ 137 h 170"/>
              <a:gd name="T24" fmla="*/ 138 w 188"/>
              <a:gd name="T25" fmla="*/ 85 h 170"/>
              <a:gd name="T26" fmla="*/ 132 w 188"/>
              <a:gd name="T27" fmla="*/ 61 h 170"/>
              <a:gd name="T28" fmla="*/ 115 w 188"/>
              <a:gd name="T29" fmla="*/ 72 h 170"/>
              <a:gd name="T30" fmla="*/ 118 w 188"/>
              <a:gd name="T31" fmla="*/ 85 h 170"/>
              <a:gd name="T32" fmla="*/ 85 w 188"/>
              <a:gd name="T33" fmla="*/ 118 h 170"/>
              <a:gd name="T34" fmla="*/ 53 w 188"/>
              <a:gd name="T35" fmla="*/ 85 h 170"/>
              <a:gd name="T36" fmla="*/ 85 w 188"/>
              <a:gd name="T37" fmla="*/ 52 h 170"/>
              <a:gd name="T38" fmla="*/ 109 w 188"/>
              <a:gd name="T39" fmla="*/ 62 h 170"/>
              <a:gd name="T40" fmla="*/ 97 w 188"/>
              <a:gd name="T41" fmla="*/ 70 h 170"/>
              <a:gd name="T42" fmla="*/ 85 w 188"/>
              <a:gd name="T43" fmla="*/ 65 h 170"/>
              <a:gd name="T44" fmla="*/ 65 w 188"/>
              <a:gd name="T45" fmla="*/ 85 h 170"/>
              <a:gd name="T46" fmla="*/ 85 w 188"/>
              <a:gd name="T47" fmla="*/ 105 h 170"/>
              <a:gd name="T48" fmla="*/ 105 w 188"/>
              <a:gd name="T49" fmla="*/ 85 h 170"/>
              <a:gd name="T50" fmla="*/ 104 w 188"/>
              <a:gd name="T51" fmla="*/ 79 h 170"/>
              <a:gd name="T52" fmla="*/ 88 w 188"/>
              <a:gd name="T53" fmla="*/ 89 h 170"/>
              <a:gd name="T54" fmla="*/ 86 w 188"/>
              <a:gd name="T55" fmla="*/ 86 h 170"/>
              <a:gd name="T56" fmla="*/ 148 w 188"/>
              <a:gd name="T57" fmla="*/ 45 h 170"/>
              <a:gd name="T58" fmla="*/ 163 w 188"/>
              <a:gd name="T59" fmla="*/ 52 h 170"/>
              <a:gd name="T60" fmla="*/ 188 w 188"/>
              <a:gd name="T61" fmla="*/ 36 h 170"/>
              <a:gd name="T62" fmla="*/ 173 w 188"/>
              <a:gd name="T63" fmla="*/ 29 h 170"/>
              <a:gd name="T64" fmla="*/ 177 w 188"/>
              <a:gd name="T65" fmla="*/ 26 h 170"/>
              <a:gd name="T66" fmla="*/ 173 w 188"/>
              <a:gd name="T67" fmla="*/ 20 h 170"/>
              <a:gd name="T68" fmla="*/ 169 w 188"/>
              <a:gd name="T69" fmla="*/ 23 h 170"/>
              <a:gd name="T70" fmla="*/ 169 w 188"/>
              <a:gd name="T71" fmla="*/ 6 h 170"/>
              <a:gd name="T72" fmla="*/ 144 w 188"/>
              <a:gd name="T73" fmla="*/ 22 h 170"/>
              <a:gd name="T74" fmla="*/ 144 w 188"/>
              <a:gd name="T75" fmla="*/ 39 h 170"/>
              <a:gd name="T76" fmla="*/ 139 w 188"/>
              <a:gd name="T77" fmla="*/ 42 h 170"/>
              <a:gd name="T78" fmla="*/ 139 w 188"/>
              <a:gd name="T79" fmla="*/ 24 h 170"/>
              <a:gd name="T80" fmla="*/ 141 w 188"/>
              <a:gd name="T81" fmla="*/ 22 h 170"/>
              <a:gd name="T82" fmla="*/ 85 w 188"/>
              <a:gd name="T83" fmla="*/ 0 h 170"/>
              <a:gd name="T84" fmla="*/ 0 w 188"/>
              <a:gd name="T85" fmla="*/ 85 h 170"/>
              <a:gd name="T86" fmla="*/ 85 w 188"/>
              <a:gd name="T87" fmla="*/ 170 h 170"/>
              <a:gd name="T88" fmla="*/ 170 w 188"/>
              <a:gd name="T89" fmla="*/ 85 h 170"/>
              <a:gd name="T90" fmla="*/ 165 w 188"/>
              <a:gd name="T91" fmla="*/ 55 h 170"/>
              <a:gd name="T92" fmla="*/ 161 w 188"/>
              <a:gd name="T93" fmla="*/ 58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88" h="170">
                <a:moveTo>
                  <a:pt x="161" y="58"/>
                </a:moveTo>
                <a:cubicBezTo>
                  <a:pt x="147" y="51"/>
                  <a:pt x="147" y="51"/>
                  <a:pt x="147" y="51"/>
                </a:cubicBezTo>
                <a:cubicBezTo>
                  <a:pt x="142" y="54"/>
                  <a:pt x="142" y="54"/>
                  <a:pt x="142" y="54"/>
                </a:cubicBezTo>
                <a:cubicBezTo>
                  <a:pt x="147" y="64"/>
                  <a:pt x="149" y="74"/>
                  <a:pt x="149" y="85"/>
                </a:cubicBezTo>
                <a:cubicBezTo>
                  <a:pt x="149" y="120"/>
                  <a:pt x="121" y="149"/>
                  <a:pt x="85" y="149"/>
                </a:cubicBezTo>
                <a:cubicBezTo>
                  <a:pt x="50" y="149"/>
                  <a:pt x="21" y="120"/>
                  <a:pt x="21" y="85"/>
                </a:cubicBezTo>
                <a:cubicBezTo>
                  <a:pt x="21" y="50"/>
                  <a:pt x="50" y="21"/>
                  <a:pt x="85" y="21"/>
                </a:cubicBezTo>
                <a:cubicBezTo>
                  <a:pt x="105" y="21"/>
                  <a:pt x="123" y="30"/>
                  <a:pt x="135" y="45"/>
                </a:cubicBezTo>
                <a:cubicBezTo>
                  <a:pt x="125" y="51"/>
                  <a:pt x="125" y="51"/>
                  <a:pt x="125" y="51"/>
                </a:cubicBezTo>
                <a:cubicBezTo>
                  <a:pt x="116" y="40"/>
                  <a:pt x="101" y="33"/>
                  <a:pt x="85" y="33"/>
                </a:cubicBezTo>
                <a:cubicBezTo>
                  <a:pt x="56" y="33"/>
                  <a:pt x="33" y="56"/>
                  <a:pt x="33" y="85"/>
                </a:cubicBezTo>
                <a:cubicBezTo>
                  <a:pt x="33" y="114"/>
                  <a:pt x="56" y="137"/>
                  <a:pt x="85" y="137"/>
                </a:cubicBezTo>
                <a:cubicBezTo>
                  <a:pt x="114" y="137"/>
                  <a:pt x="138" y="114"/>
                  <a:pt x="138" y="85"/>
                </a:cubicBezTo>
                <a:cubicBezTo>
                  <a:pt x="138" y="76"/>
                  <a:pt x="135" y="68"/>
                  <a:pt x="132" y="61"/>
                </a:cubicBezTo>
                <a:cubicBezTo>
                  <a:pt x="115" y="72"/>
                  <a:pt x="115" y="72"/>
                  <a:pt x="115" y="72"/>
                </a:cubicBezTo>
                <a:cubicBezTo>
                  <a:pt x="117" y="76"/>
                  <a:pt x="118" y="80"/>
                  <a:pt x="118" y="85"/>
                </a:cubicBezTo>
                <a:cubicBezTo>
                  <a:pt x="118" y="103"/>
                  <a:pt x="103" y="118"/>
                  <a:pt x="85" y="118"/>
                </a:cubicBezTo>
                <a:cubicBezTo>
                  <a:pt x="67" y="118"/>
                  <a:pt x="53" y="103"/>
                  <a:pt x="53" y="85"/>
                </a:cubicBezTo>
                <a:cubicBezTo>
                  <a:pt x="53" y="67"/>
                  <a:pt x="67" y="52"/>
                  <a:pt x="85" y="52"/>
                </a:cubicBezTo>
                <a:cubicBezTo>
                  <a:pt x="94" y="52"/>
                  <a:pt x="103" y="56"/>
                  <a:pt x="109" y="62"/>
                </a:cubicBezTo>
                <a:cubicBezTo>
                  <a:pt x="97" y="70"/>
                  <a:pt x="97" y="70"/>
                  <a:pt x="97" y="70"/>
                </a:cubicBezTo>
                <a:cubicBezTo>
                  <a:pt x="94" y="67"/>
                  <a:pt x="90" y="65"/>
                  <a:pt x="85" y="65"/>
                </a:cubicBezTo>
                <a:cubicBezTo>
                  <a:pt x="74" y="65"/>
                  <a:pt x="65" y="74"/>
                  <a:pt x="65" y="85"/>
                </a:cubicBezTo>
                <a:cubicBezTo>
                  <a:pt x="65" y="96"/>
                  <a:pt x="74" y="105"/>
                  <a:pt x="85" y="105"/>
                </a:cubicBezTo>
                <a:cubicBezTo>
                  <a:pt x="96" y="105"/>
                  <a:pt x="105" y="96"/>
                  <a:pt x="105" y="85"/>
                </a:cubicBezTo>
                <a:cubicBezTo>
                  <a:pt x="105" y="83"/>
                  <a:pt x="105" y="81"/>
                  <a:pt x="104" y="79"/>
                </a:cubicBezTo>
                <a:cubicBezTo>
                  <a:pt x="88" y="89"/>
                  <a:pt x="88" y="89"/>
                  <a:pt x="88" y="89"/>
                </a:cubicBezTo>
                <a:cubicBezTo>
                  <a:pt x="86" y="86"/>
                  <a:pt x="86" y="86"/>
                  <a:pt x="86" y="86"/>
                </a:cubicBezTo>
                <a:cubicBezTo>
                  <a:pt x="148" y="45"/>
                  <a:pt x="148" y="45"/>
                  <a:pt x="148" y="45"/>
                </a:cubicBezTo>
                <a:cubicBezTo>
                  <a:pt x="163" y="52"/>
                  <a:pt x="163" y="52"/>
                  <a:pt x="163" y="52"/>
                </a:cubicBezTo>
                <a:cubicBezTo>
                  <a:pt x="188" y="36"/>
                  <a:pt x="188" y="36"/>
                  <a:pt x="188" y="36"/>
                </a:cubicBezTo>
                <a:cubicBezTo>
                  <a:pt x="173" y="29"/>
                  <a:pt x="173" y="29"/>
                  <a:pt x="173" y="29"/>
                </a:cubicBezTo>
                <a:cubicBezTo>
                  <a:pt x="177" y="26"/>
                  <a:pt x="177" y="26"/>
                  <a:pt x="177" y="26"/>
                </a:cubicBezTo>
                <a:cubicBezTo>
                  <a:pt x="173" y="20"/>
                  <a:pt x="173" y="20"/>
                  <a:pt x="173" y="20"/>
                </a:cubicBezTo>
                <a:cubicBezTo>
                  <a:pt x="169" y="23"/>
                  <a:pt x="169" y="23"/>
                  <a:pt x="169" y="23"/>
                </a:cubicBezTo>
                <a:cubicBezTo>
                  <a:pt x="169" y="6"/>
                  <a:pt x="169" y="6"/>
                  <a:pt x="169" y="6"/>
                </a:cubicBezTo>
                <a:cubicBezTo>
                  <a:pt x="144" y="22"/>
                  <a:pt x="144" y="22"/>
                  <a:pt x="144" y="22"/>
                </a:cubicBezTo>
                <a:cubicBezTo>
                  <a:pt x="144" y="39"/>
                  <a:pt x="144" y="39"/>
                  <a:pt x="144" y="39"/>
                </a:cubicBezTo>
                <a:cubicBezTo>
                  <a:pt x="139" y="42"/>
                  <a:pt x="139" y="42"/>
                  <a:pt x="139" y="42"/>
                </a:cubicBezTo>
                <a:cubicBezTo>
                  <a:pt x="139" y="24"/>
                  <a:pt x="139" y="24"/>
                  <a:pt x="139" y="24"/>
                </a:cubicBezTo>
                <a:cubicBezTo>
                  <a:pt x="141" y="22"/>
                  <a:pt x="141" y="22"/>
                  <a:pt x="141" y="22"/>
                </a:cubicBezTo>
                <a:cubicBezTo>
                  <a:pt x="126" y="8"/>
                  <a:pt x="107" y="0"/>
                  <a:pt x="85" y="0"/>
                </a:cubicBezTo>
                <a:cubicBezTo>
                  <a:pt x="38" y="0"/>
                  <a:pt x="0" y="38"/>
                  <a:pt x="0" y="85"/>
                </a:cubicBezTo>
                <a:cubicBezTo>
                  <a:pt x="0" y="132"/>
                  <a:pt x="38" y="170"/>
                  <a:pt x="85" y="170"/>
                </a:cubicBezTo>
                <a:cubicBezTo>
                  <a:pt x="132" y="170"/>
                  <a:pt x="170" y="132"/>
                  <a:pt x="170" y="85"/>
                </a:cubicBezTo>
                <a:cubicBezTo>
                  <a:pt x="170" y="75"/>
                  <a:pt x="168" y="65"/>
                  <a:pt x="165" y="55"/>
                </a:cubicBezTo>
                <a:lnTo>
                  <a:pt x="161" y="58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015">
              <a:solidFill>
                <a:srgbClr val="000000"/>
              </a:solidFill>
              <a:latin typeface="+mj-ea"/>
              <a:ea typeface="+mj-ea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039496" y="3196269"/>
            <a:ext cx="220508" cy="218842"/>
            <a:chOff x="7078908" y="5461438"/>
            <a:chExt cx="430461" cy="427208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43" name="Freeform 236"/>
            <p:cNvSpPr/>
            <p:nvPr/>
          </p:nvSpPr>
          <p:spPr bwMode="auto">
            <a:xfrm>
              <a:off x="7078908" y="5461438"/>
              <a:ext cx="418534" cy="417450"/>
            </a:xfrm>
            <a:custGeom>
              <a:avLst/>
              <a:gdLst>
                <a:gd name="T0" fmla="*/ 84 w 163"/>
                <a:gd name="T1" fmla="*/ 129 h 163"/>
                <a:gd name="T2" fmla="*/ 46 w 163"/>
                <a:gd name="T3" fmla="*/ 50 h 163"/>
                <a:gd name="T4" fmla="*/ 81 w 163"/>
                <a:gd name="T5" fmla="*/ 34 h 163"/>
                <a:gd name="T6" fmla="*/ 127 w 163"/>
                <a:gd name="T7" fmla="*/ 89 h 163"/>
                <a:gd name="T8" fmla="*/ 147 w 163"/>
                <a:gd name="T9" fmla="*/ 94 h 163"/>
                <a:gd name="T10" fmla="*/ 162 w 163"/>
                <a:gd name="T11" fmla="*/ 86 h 163"/>
                <a:gd name="T12" fmla="*/ 162 w 163"/>
                <a:gd name="T13" fmla="*/ 70 h 163"/>
                <a:gd name="T14" fmla="*/ 144 w 163"/>
                <a:gd name="T15" fmla="*/ 59 h 163"/>
                <a:gd name="T16" fmla="*/ 154 w 163"/>
                <a:gd name="T17" fmla="*/ 45 h 163"/>
                <a:gd name="T18" fmla="*/ 145 w 163"/>
                <a:gd name="T19" fmla="*/ 32 h 163"/>
                <a:gd name="T20" fmla="*/ 125 w 163"/>
                <a:gd name="T21" fmla="*/ 30 h 163"/>
                <a:gd name="T22" fmla="*/ 126 w 163"/>
                <a:gd name="T23" fmla="*/ 13 h 163"/>
                <a:gd name="T24" fmla="*/ 112 w 163"/>
                <a:gd name="T25" fmla="*/ 6 h 163"/>
                <a:gd name="T26" fmla="*/ 93 w 163"/>
                <a:gd name="T27" fmla="*/ 15 h 163"/>
                <a:gd name="T28" fmla="*/ 86 w 163"/>
                <a:gd name="T29" fmla="*/ 0 h 163"/>
                <a:gd name="T30" fmla="*/ 70 w 163"/>
                <a:gd name="T31" fmla="*/ 1 h 163"/>
                <a:gd name="T32" fmla="*/ 58 w 163"/>
                <a:gd name="T33" fmla="*/ 18 h 163"/>
                <a:gd name="T34" fmla="*/ 44 w 163"/>
                <a:gd name="T35" fmla="*/ 9 h 163"/>
                <a:gd name="T36" fmla="*/ 31 w 163"/>
                <a:gd name="T37" fmla="*/ 17 h 163"/>
                <a:gd name="T38" fmla="*/ 31 w 163"/>
                <a:gd name="T39" fmla="*/ 36 h 163"/>
                <a:gd name="T40" fmla="*/ 15 w 163"/>
                <a:gd name="T41" fmla="*/ 33 h 163"/>
                <a:gd name="T42" fmla="*/ 8 w 163"/>
                <a:gd name="T43" fmla="*/ 47 h 163"/>
                <a:gd name="T44" fmla="*/ 18 w 163"/>
                <a:gd name="T45" fmla="*/ 59 h 163"/>
                <a:gd name="T46" fmla="*/ 0 w 163"/>
                <a:gd name="T47" fmla="*/ 73 h 163"/>
                <a:gd name="T48" fmla="*/ 0 w 163"/>
                <a:gd name="T49" fmla="*/ 88 h 163"/>
                <a:gd name="T50" fmla="*/ 15 w 163"/>
                <a:gd name="T51" fmla="*/ 94 h 163"/>
                <a:gd name="T52" fmla="*/ 6 w 163"/>
                <a:gd name="T53" fmla="*/ 114 h 163"/>
                <a:gd name="T54" fmla="*/ 15 w 163"/>
                <a:gd name="T55" fmla="*/ 128 h 163"/>
                <a:gd name="T56" fmla="*/ 30 w 163"/>
                <a:gd name="T57" fmla="*/ 125 h 163"/>
                <a:gd name="T58" fmla="*/ 33 w 163"/>
                <a:gd name="T59" fmla="*/ 148 h 163"/>
                <a:gd name="T60" fmla="*/ 47 w 163"/>
                <a:gd name="T61" fmla="*/ 155 h 163"/>
                <a:gd name="T62" fmla="*/ 59 w 163"/>
                <a:gd name="T63" fmla="*/ 145 h 163"/>
                <a:gd name="T64" fmla="*/ 72 w 163"/>
                <a:gd name="T65" fmla="*/ 163 h 163"/>
                <a:gd name="T66" fmla="*/ 88 w 163"/>
                <a:gd name="T67" fmla="*/ 162 h 163"/>
                <a:gd name="T68" fmla="*/ 94 w 163"/>
                <a:gd name="T69" fmla="*/ 148 h 163"/>
                <a:gd name="T70" fmla="*/ 89 w 163"/>
                <a:gd name="T71" fmla="*/ 128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3" h="163">
                  <a:moveTo>
                    <a:pt x="89" y="128"/>
                  </a:moveTo>
                  <a:cubicBezTo>
                    <a:pt x="88" y="128"/>
                    <a:pt x="86" y="129"/>
                    <a:pt x="84" y="129"/>
                  </a:cubicBezTo>
                  <a:cubicBezTo>
                    <a:pt x="58" y="130"/>
                    <a:pt x="36" y="110"/>
                    <a:pt x="35" y="84"/>
                  </a:cubicBezTo>
                  <a:cubicBezTo>
                    <a:pt x="34" y="71"/>
                    <a:pt x="38" y="59"/>
                    <a:pt x="46" y="50"/>
                  </a:cubicBezTo>
                  <a:cubicBezTo>
                    <a:pt x="55" y="40"/>
                    <a:pt x="66" y="35"/>
                    <a:pt x="79" y="34"/>
                  </a:cubicBezTo>
                  <a:cubicBezTo>
                    <a:pt x="79" y="34"/>
                    <a:pt x="80" y="34"/>
                    <a:pt x="81" y="34"/>
                  </a:cubicBezTo>
                  <a:cubicBezTo>
                    <a:pt x="106" y="34"/>
                    <a:pt x="127" y="54"/>
                    <a:pt x="128" y="79"/>
                  </a:cubicBezTo>
                  <a:cubicBezTo>
                    <a:pt x="128" y="82"/>
                    <a:pt x="128" y="85"/>
                    <a:pt x="127" y="89"/>
                  </a:cubicBezTo>
                  <a:cubicBezTo>
                    <a:pt x="144" y="105"/>
                    <a:pt x="144" y="105"/>
                    <a:pt x="144" y="105"/>
                  </a:cubicBezTo>
                  <a:cubicBezTo>
                    <a:pt x="145" y="101"/>
                    <a:pt x="146" y="97"/>
                    <a:pt x="147" y="94"/>
                  </a:cubicBezTo>
                  <a:cubicBezTo>
                    <a:pt x="163" y="90"/>
                    <a:pt x="163" y="90"/>
                    <a:pt x="163" y="90"/>
                  </a:cubicBezTo>
                  <a:cubicBezTo>
                    <a:pt x="162" y="86"/>
                    <a:pt x="162" y="86"/>
                    <a:pt x="162" y="86"/>
                  </a:cubicBezTo>
                  <a:cubicBezTo>
                    <a:pt x="162" y="75"/>
                    <a:pt x="162" y="75"/>
                    <a:pt x="162" y="75"/>
                  </a:cubicBezTo>
                  <a:cubicBezTo>
                    <a:pt x="162" y="70"/>
                    <a:pt x="162" y="70"/>
                    <a:pt x="162" y="70"/>
                  </a:cubicBezTo>
                  <a:cubicBezTo>
                    <a:pt x="147" y="69"/>
                    <a:pt x="147" y="69"/>
                    <a:pt x="147" y="69"/>
                  </a:cubicBezTo>
                  <a:cubicBezTo>
                    <a:pt x="146" y="66"/>
                    <a:pt x="145" y="62"/>
                    <a:pt x="144" y="59"/>
                  </a:cubicBezTo>
                  <a:cubicBezTo>
                    <a:pt x="156" y="48"/>
                    <a:pt x="156" y="48"/>
                    <a:pt x="156" y="48"/>
                  </a:cubicBezTo>
                  <a:cubicBezTo>
                    <a:pt x="154" y="45"/>
                    <a:pt x="154" y="45"/>
                    <a:pt x="154" y="45"/>
                  </a:cubicBezTo>
                  <a:cubicBezTo>
                    <a:pt x="148" y="35"/>
                    <a:pt x="148" y="35"/>
                    <a:pt x="148" y="35"/>
                  </a:cubicBezTo>
                  <a:cubicBezTo>
                    <a:pt x="145" y="32"/>
                    <a:pt x="145" y="32"/>
                    <a:pt x="145" y="32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0" y="35"/>
                    <a:pt x="127" y="32"/>
                    <a:pt x="125" y="30"/>
                  </a:cubicBezTo>
                  <a:cubicBezTo>
                    <a:pt x="130" y="15"/>
                    <a:pt x="130" y="15"/>
                    <a:pt x="130" y="15"/>
                  </a:cubicBezTo>
                  <a:cubicBezTo>
                    <a:pt x="126" y="13"/>
                    <a:pt x="126" y="13"/>
                    <a:pt x="126" y="13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0" y="17"/>
                    <a:pt x="97" y="16"/>
                    <a:pt x="93" y="15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5" y="16"/>
                    <a:pt x="62" y="17"/>
                    <a:pt x="58" y="18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5" y="32"/>
                    <a:pt x="33" y="34"/>
                    <a:pt x="31" y="36"/>
                  </a:cubicBezTo>
                  <a:cubicBezTo>
                    <a:pt x="31" y="37"/>
                    <a:pt x="30" y="37"/>
                    <a:pt x="30" y="38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7" y="63"/>
                    <a:pt x="16" y="66"/>
                    <a:pt x="15" y="69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5" y="94"/>
                    <a:pt x="15" y="94"/>
                    <a:pt x="15" y="94"/>
                  </a:cubicBezTo>
                  <a:cubicBezTo>
                    <a:pt x="16" y="97"/>
                    <a:pt x="17" y="101"/>
                    <a:pt x="18" y="104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9" y="118"/>
                    <a:pt x="9" y="118"/>
                    <a:pt x="9" y="118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17" y="131"/>
                    <a:pt x="17" y="131"/>
                    <a:pt x="17" y="131"/>
                  </a:cubicBezTo>
                  <a:cubicBezTo>
                    <a:pt x="30" y="125"/>
                    <a:pt x="30" y="125"/>
                    <a:pt x="30" y="125"/>
                  </a:cubicBezTo>
                  <a:cubicBezTo>
                    <a:pt x="33" y="128"/>
                    <a:pt x="35" y="130"/>
                    <a:pt x="38" y="133"/>
                  </a:cubicBezTo>
                  <a:cubicBezTo>
                    <a:pt x="33" y="148"/>
                    <a:pt x="33" y="148"/>
                    <a:pt x="33" y="148"/>
                  </a:cubicBezTo>
                  <a:cubicBezTo>
                    <a:pt x="37" y="150"/>
                    <a:pt x="37" y="150"/>
                    <a:pt x="37" y="150"/>
                  </a:cubicBezTo>
                  <a:cubicBezTo>
                    <a:pt x="47" y="155"/>
                    <a:pt x="47" y="155"/>
                    <a:pt x="47" y="155"/>
                  </a:cubicBezTo>
                  <a:cubicBezTo>
                    <a:pt x="51" y="157"/>
                    <a:pt x="51" y="157"/>
                    <a:pt x="51" y="157"/>
                  </a:cubicBezTo>
                  <a:cubicBezTo>
                    <a:pt x="59" y="145"/>
                    <a:pt x="59" y="145"/>
                    <a:pt x="59" y="145"/>
                  </a:cubicBezTo>
                  <a:cubicBezTo>
                    <a:pt x="62" y="146"/>
                    <a:pt x="66" y="147"/>
                    <a:pt x="69" y="148"/>
                  </a:cubicBezTo>
                  <a:cubicBezTo>
                    <a:pt x="72" y="163"/>
                    <a:pt x="72" y="163"/>
                    <a:pt x="72" y="163"/>
                  </a:cubicBezTo>
                  <a:cubicBezTo>
                    <a:pt x="77" y="163"/>
                    <a:pt x="77" y="163"/>
                    <a:pt x="77" y="163"/>
                  </a:cubicBezTo>
                  <a:cubicBezTo>
                    <a:pt x="88" y="162"/>
                    <a:pt x="88" y="162"/>
                    <a:pt x="88" y="162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4" y="148"/>
                    <a:pt x="94" y="148"/>
                    <a:pt x="94" y="148"/>
                  </a:cubicBezTo>
                  <a:cubicBezTo>
                    <a:pt x="98" y="147"/>
                    <a:pt x="102" y="146"/>
                    <a:pt x="105" y="144"/>
                  </a:cubicBezTo>
                  <a:lnTo>
                    <a:pt x="89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4" name="Freeform 237"/>
            <p:cNvSpPr/>
            <p:nvPr/>
          </p:nvSpPr>
          <p:spPr bwMode="auto">
            <a:xfrm>
              <a:off x="7197095" y="5576372"/>
              <a:ext cx="312274" cy="312274"/>
            </a:xfrm>
            <a:custGeom>
              <a:avLst/>
              <a:gdLst>
                <a:gd name="T0" fmla="*/ 122 w 122"/>
                <a:gd name="T1" fmla="*/ 101 h 122"/>
                <a:gd name="T2" fmla="*/ 119 w 122"/>
                <a:gd name="T3" fmla="*/ 94 h 122"/>
                <a:gd name="T4" fmla="*/ 67 w 122"/>
                <a:gd name="T5" fmla="*/ 43 h 122"/>
                <a:gd name="T6" fmla="*/ 58 w 122"/>
                <a:gd name="T7" fmla="*/ 12 h 122"/>
                <a:gd name="T8" fmla="*/ 23 w 122"/>
                <a:gd name="T9" fmla="*/ 5 h 122"/>
                <a:gd name="T10" fmla="*/ 41 w 122"/>
                <a:gd name="T11" fmla="*/ 23 h 122"/>
                <a:gd name="T12" fmla="*/ 41 w 122"/>
                <a:gd name="T13" fmla="*/ 29 h 122"/>
                <a:gd name="T14" fmla="*/ 29 w 122"/>
                <a:gd name="T15" fmla="*/ 41 h 122"/>
                <a:gd name="T16" fmla="*/ 23 w 122"/>
                <a:gd name="T17" fmla="*/ 41 h 122"/>
                <a:gd name="T18" fmla="*/ 5 w 122"/>
                <a:gd name="T19" fmla="*/ 23 h 122"/>
                <a:gd name="T20" fmla="*/ 12 w 122"/>
                <a:gd name="T21" fmla="*/ 58 h 122"/>
                <a:gd name="T22" fmla="*/ 43 w 122"/>
                <a:gd name="T23" fmla="*/ 67 h 122"/>
                <a:gd name="T24" fmla="*/ 94 w 122"/>
                <a:gd name="T25" fmla="*/ 119 h 122"/>
                <a:gd name="T26" fmla="*/ 101 w 122"/>
                <a:gd name="T27" fmla="*/ 122 h 122"/>
                <a:gd name="T28" fmla="*/ 122 w 122"/>
                <a:gd name="T29" fmla="*/ 10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2" h="122">
                  <a:moveTo>
                    <a:pt x="122" y="101"/>
                  </a:moveTo>
                  <a:cubicBezTo>
                    <a:pt x="122" y="99"/>
                    <a:pt x="121" y="95"/>
                    <a:pt x="119" y="94"/>
                  </a:cubicBezTo>
                  <a:cubicBezTo>
                    <a:pt x="102" y="77"/>
                    <a:pt x="84" y="60"/>
                    <a:pt x="67" y="43"/>
                  </a:cubicBezTo>
                  <a:cubicBezTo>
                    <a:pt x="69" y="32"/>
                    <a:pt x="66" y="21"/>
                    <a:pt x="58" y="12"/>
                  </a:cubicBezTo>
                  <a:cubicBezTo>
                    <a:pt x="49" y="3"/>
                    <a:pt x="35" y="0"/>
                    <a:pt x="23" y="5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2" y="25"/>
                    <a:pt x="42" y="27"/>
                    <a:pt x="41" y="29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3"/>
                    <a:pt x="25" y="43"/>
                    <a:pt x="23" y="41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0" y="35"/>
                    <a:pt x="3" y="49"/>
                    <a:pt x="12" y="58"/>
                  </a:cubicBezTo>
                  <a:cubicBezTo>
                    <a:pt x="20" y="66"/>
                    <a:pt x="32" y="69"/>
                    <a:pt x="43" y="67"/>
                  </a:cubicBezTo>
                  <a:cubicBezTo>
                    <a:pt x="60" y="84"/>
                    <a:pt x="77" y="102"/>
                    <a:pt x="94" y="119"/>
                  </a:cubicBezTo>
                  <a:cubicBezTo>
                    <a:pt x="95" y="121"/>
                    <a:pt x="98" y="122"/>
                    <a:pt x="101" y="122"/>
                  </a:cubicBezTo>
                  <a:cubicBezTo>
                    <a:pt x="111" y="120"/>
                    <a:pt x="120" y="112"/>
                    <a:pt x="122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890635" y="3170372"/>
            <a:ext cx="253279" cy="241615"/>
            <a:chOff x="8145843" y="5425657"/>
            <a:chExt cx="494435" cy="471664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46" name="Freeform 850"/>
            <p:cNvSpPr/>
            <p:nvPr/>
          </p:nvSpPr>
          <p:spPr bwMode="auto">
            <a:xfrm>
              <a:off x="8294391" y="5425657"/>
              <a:ext cx="89996" cy="101923"/>
            </a:xfrm>
            <a:custGeom>
              <a:avLst/>
              <a:gdLst>
                <a:gd name="T0" fmla="*/ 9 w 35"/>
                <a:gd name="T1" fmla="*/ 35 h 40"/>
                <a:gd name="T2" fmla="*/ 5 w 35"/>
                <a:gd name="T3" fmla="*/ 13 h 40"/>
                <a:gd name="T4" fmla="*/ 27 w 35"/>
                <a:gd name="T5" fmla="*/ 4 h 40"/>
                <a:gd name="T6" fmla="*/ 30 w 35"/>
                <a:gd name="T7" fmla="*/ 27 h 40"/>
                <a:gd name="T8" fmla="*/ 9 w 35"/>
                <a:gd name="T9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0">
                  <a:moveTo>
                    <a:pt x="9" y="35"/>
                  </a:moveTo>
                  <a:cubicBezTo>
                    <a:pt x="2" y="31"/>
                    <a:pt x="0" y="21"/>
                    <a:pt x="5" y="13"/>
                  </a:cubicBezTo>
                  <a:cubicBezTo>
                    <a:pt x="10" y="4"/>
                    <a:pt x="20" y="0"/>
                    <a:pt x="27" y="4"/>
                  </a:cubicBezTo>
                  <a:cubicBezTo>
                    <a:pt x="34" y="8"/>
                    <a:pt x="35" y="19"/>
                    <a:pt x="30" y="27"/>
                  </a:cubicBezTo>
                  <a:cubicBezTo>
                    <a:pt x="25" y="36"/>
                    <a:pt x="16" y="40"/>
                    <a:pt x="9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7" name="Freeform 851"/>
            <p:cNvSpPr/>
            <p:nvPr/>
          </p:nvSpPr>
          <p:spPr bwMode="auto">
            <a:xfrm>
              <a:off x="8145843" y="5499388"/>
              <a:ext cx="489012" cy="397933"/>
            </a:xfrm>
            <a:custGeom>
              <a:avLst/>
              <a:gdLst>
                <a:gd name="T0" fmla="*/ 3 w 191"/>
                <a:gd name="T1" fmla="*/ 12 h 155"/>
                <a:gd name="T2" fmla="*/ 4 w 191"/>
                <a:gd name="T3" fmla="*/ 12 h 155"/>
                <a:gd name="T4" fmla="*/ 10 w 191"/>
                <a:gd name="T5" fmla="*/ 10 h 155"/>
                <a:gd name="T6" fmla="*/ 35 w 191"/>
                <a:gd name="T7" fmla="*/ 1 h 155"/>
                <a:gd name="T8" fmla="*/ 58 w 191"/>
                <a:gd name="T9" fmla="*/ 6 h 155"/>
                <a:gd name="T10" fmla="*/ 52 w 191"/>
                <a:gd name="T11" fmla="*/ 9 h 155"/>
                <a:gd name="T12" fmla="*/ 50 w 191"/>
                <a:gd name="T13" fmla="*/ 19 h 155"/>
                <a:gd name="T14" fmla="*/ 60 w 191"/>
                <a:gd name="T15" fmla="*/ 14 h 155"/>
                <a:gd name="T16" fmla="*/ 64 w 191"/>
                <a:gd name="T17" fmla="*/ 7 h 155"/>
                <a:gd name="T18" fmla="*/ 65 w 191"/>
                <a:gd name="T19" fmla="*/ 15 h 155"/>
                <a:gd name="T20" fmla="*/ 53 w 191"/>
                <a:gd name="T21" fmla="*/ 41 h 155"/>
                <a:gd name="T22" fmla="*/ 65 w 191"/>
                <a:gd name="T23" fmla="*/ 20 h 155"/>
                <a:gd name="T24" fmla="*/ 70 w 191"/>
                <a:gd name="T25" fmla="*/ 19 h 155"/>
                <a:gd name="T26" fmla="*/ 75 w 191"/>
                <a:gd name="T27" fmla="*/ 50 h 155"/>
                <a:gd name="T28" fmla="*/ 95 w 191"/>
                <a:gd name="T29" fmla="*/ 63 h 155"/>
                <a:gd name="T30" fmla="*/ 130 w 191"/>
                <a:gd name="T31" fmla="*/ 35 h 155"/>
                <a:gd name="T32" fmla="*/ 191 w 191"/>
                <a:gd name="T33" fmla="*/ 79 h 155"/>
                <a:gd name="T34" fmla="*/ 183 w 191"/>
                <a:gd name="T35" fmla="*/ 81 h 155"/>
                <a:gd name="T36" fmla="*/ 92 w 191"/>
                <a:gd name="T37" fmla="*/ 81 h 155"/>
                <a:gd name="T38" fmla="*/ 77 w 191"/>
                <a:gd name="T39" fmla="*/ 79 h 155"/>
                <a:gd name="T40" fmla="*/ 71 w 191"/>
                <a:gd name="T41" fmla="*/ 71 h 155"/>
                <a:gd name="T42" fmla="*/ 61 w 191"/>
                <a:gd name="T43" fmla="*/ 63 h 155"/>
                <a:gd name="T44" fmla="*/ 61 w 191"/>
                <a:gd name="T45" fmla="*/ 63 h 155"/>
                <a:gd name="T46" fmla="*/ 61 w 191"/>
                <a:gd name="T47" fmla="*/ 63 h 155"/>
                <a:gd name="T48" fmla="*/ 57 w 191"/>
                <a:gd name="T49" fmla="*/ 57 h 155"/>
                <a:gd name="T50" fmla="*/ 57 w 191"/>
                <a:gd name="T51" fmla="*/ 55 h 155"/>
                <a:gd name="T52" fmla="*/ 56 w 191"/>
                <a:gd name="T53" fmla="*/ 50 h 155"/>
                <a:gd name="T54" fmla="*/ 60 w 191"/>
                <a:gd name="T55" fmla="*/ 94 h 155"/>
                <a:gd name="T56" fmla="*/ 46 w 191"/>
                <a:gd name="T57" fmla="*/ 155 h 155"/>
                <a:gd name="T58" fmla="*/ 41 w 191"/>
                <a:gd name="T59" fmla="*/ 105 h 155"/>
                <a:gd name="T60" fmla="*/ 40 w 191"/>
                <a:gd name="T61" fmla="*/ 104 h 155"/>
                <a:gd name="T62" fmla="*/ 32 w 191"/>
                <a:gd name="T63" fmla="*/ 87 h 155"/>
                <a:gd name="T64" fmla="*/ 5 w 191"/>
                <a:gd name="T65" fmla="*/ 152 h 155"/>
                <a:gd name="T66" fmla="*/ 2 w 191"/>
                <a:gd name="T67" fmla="*/ 66 h 155"/>
                <a:gd name="T68" fmla="*/ 15 w 191"/>
                <a:gd name="T69" fmla="*/ 40 h 155"/>
                <a:gd name="T70" fmla="*/ 1 w 191"/>
                <a:gd name="T71" fmla="*/ 29 h 155"/>
                <a:gd name="T72" fmla="*/ 0 w 191"/>
                <a:gd name="T73" fmla="*/ 28 h 155"/>
                <a:gd name="T74" fmla="*/ 3 w 191"/>
                <a:gd name="T75" fmla="*/ 1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1" h="155">
                  <a:moveTo>
                    <a:pt x="3" y="12"/>
                  </a:move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7" y="0"/>
                    <a:pt x="44" y="0"/>
                    <a:pt x="46" y="1"/>
                  </a:cubicBezTo>
                  <a:cubicBezTo>
                    <a:pt x="51" y="2"/>
                    <a:pt x="54" y="4"/>
                    <a:pt x="58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69" y="19"/>
                    <a:pt x="69" y="19"/>
                    <a:pt x="70" y="19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82" y="55"/>
                    <a:pt x="82" y="55"/>
                    <a:pt x="82" y="55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130" y="35"/>
                    <a:pt x="130" y="35"/>
                    <a:pt x="130" y="35"/>
                  </a:cubicBezTo>
                  <a:cubicBezTo>
                    <a:pt x="132" y="33"/>
                    <a:pt x="136" y="33"/>
                    <a:pt x="138" y="35"/>
                  </a:cubicBezTo>
                  <a:cubicBezTo>
                    <a:pt x="191" y="79"/>
                    <a:pt x="191" y="79"/>
                    <a:pt x="191" y="79"/>
                  </a:cubicBezTo>
                  <a:cubicBezTo>
                    <a:pt x="190" y="80"/>
                    <a:pt x="189" y="81"/>
                    <a:pt x="187" y="81"/>
                  </a:cubicBezTo>
                  <a:cubicBezTo>
                    <a:pt x="183" y="81"/>
                    <a:pt x="183" y="81"/>
                    <a:pt x="183" y="81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80" y="81"/>
                    <a:pt x="80" y="81"/>
                    <a:pt x="80" y="81"/>
                  </a:cubicBezTo>
                  <a:cubicBezTo>
                    <a:pt x="79" y="81"/>
                    <a:pt x="78" y="80"/>
                    <a:pt x="77" y="79"/>
                  </a:cubicBezTo>
                  <a:cubicBezTo>
                    <a:pt x="79" y="77"/>
                    <a:pt x="79" y="77"/>
                    <a:pt x="79" y="77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65" y="66"/>
                    <a:pt x="65" y="66"/>
                    <a:pt x="65" y="66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53" y="50"/>
                    <a:pt x="59" y="59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56" y="50"/>
                    <a:pt x="56" y="50"/>
                    <a:pt x="56" y="50"/>
                  </a:cubicBezTo>
                  <a:cubicBezTo>
                    <a:pt x="54" y="56"/>
                    <a:pt x="51" y="63"/>
                    <a:pt x="49" y="71"/>
                  </a:cubicBezTo>
                  <a:cubicBezTo>
                    <a:pt x="51" y="76"/>
                    <a:pt x="55" y="85"/>
                    <a:pt x="60" y="94"/>
                  </a:cubicBezTo>
                  <a:cubicBezTo>
                    <a:pt x="65" y="120"/>
                    <a:pt x="64" y="137"/>
                    <a:pt x="65" y="154"/>
                  </a:cubicBezTo>
                  <a:cubicBezTo>
                    <a:pt x="46" y="155"/>
                    <a:pt x="46" y="155"/>
                    <a:pt x="46" y="155"/>
                  </a:cubicBezTo>
                  <a:cubicBezTo>
                    <a:pt x="41" y="111"/>
                    <a:pt x="41" y="111"/>
                    <a:pt x="41" y="111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04"/>
                    <a:pt x="40" y="104"/>
                    <a:pt x="40" y="104"/>
                  </a:cubicBezTo>
                  <a:cubicBezTo>
                    <a:pt x="35" y="94"/>
                    <a:pt x="35" y="94"/>
                    <a:pt x="35" y="94"/>
                  </a:cubicBezTo>
                  <a:cubicBezTo>
                    <a:pt x="32" y="87"/>
                    <a:pt x="32" y="87"/>
                    <a:pt x="32" y="87"/>
                  </a:cubicBezTo>
                  <a:cubicBezTo>
                    <a:pt x="31" y="106"/>
                    <a:pt x="28" y="136"/>
                    <a:pt x="25" y="154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8" y="124"/>
                    <a:pt x="10" y="98"/>
                    <a:pt x="11" y="70"/>
                  </a:cubicBezTo>
                  <a:cubicBezTo>
                    <a:pt x="8" y="69"/>
                    <a:pt x="5" y="67"/>
                    <a:pt x="2" y="66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6" y="57"/>
                    <a:pt x="11" y="49"/>
                    <a:pt x="15" y="4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3" y="8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8" name="Freeform 852"/>
            <p:cNvSpPr>
              <a:spLocks noEditPoints="1"/>
            </p:cNvSpPr>
            <p:nvPr/>
          </p:nvSpPr>
          <p:spPr bwMode="auto">
            <a:xfrm>
              <a:off x="8337762" y="5711908"/>
              <a:ext cx="302516" cy="176739"/>
            </a:xfrm>
            <a:custGeom>
              <a:avLst/>
              <a:gdLst>
                <a:gd name="T0" fmla="*/ 63 w 118"/>
                <a:gd name="T1" fmla="*/ 46 h 69"/>
                <a:gd name="T2" fmla="*/ 118 w 118"/>
                <a:gd name="T3" fmla="*/ 0 h 69"/>
                <a:gd name="T4" fmla="*/ 118 w 118"/>
                <a:gd name="T5" fmla="*/ 63 h 69"/>
                <a:gd name="T6" fmla="*/ 112 w 118"/>
                <a:gd name="T7" fmla="*/ 69 h 69"/>
                <a:gd name="T8" fmla="*/ 5 w 118"/>
                <a:gd name="T9" fmla="*/ 69 h 69"/>
                <a:gd name="T10" fmla="*/ 0 w 118"/>
                <a:gd name="T11" fmla="*/ 63 h 69"/>
                <a:gd name="T12" fmla="*/ 0 w 118"/>
                <a:gd name="T13" fmla="*/ 0 h 69"/>
                <a:gd name="T14" fmla="*/ 55 w 118"/>
                <a:gd name="T15" fmla="*/ 46 h 69"/>
                <a:gd name="T16" fmla="*/ 63 w 118"/>
                <a:gd name="T17" fmla="*/ 46 h 69"/>
                <a:gd name="T18" fmla="*/ 84 w 118"/>
                <a:gd name="T19" fmla="*/ 39 h 69"/>
                <a:gd name="T20" fmla="*/ 110 w 118"/>
                <a:gd name="T21" fmla="*/ 64 h 69"/>
                <a:gd name="T22" fmla="*/ 111 w 118"/>
                <a:gd name="T23" fmla="*/ 64 h 69"/>
                <a:gd name="T24" fmla="*/ 113 w 118"/>
                <a:gd name="T25" fmla="*/ 64 h 69"/>
                <a:gd name="T26" fmla="*/ 113 w 118"/>
                <a:gd name="T27" fmla="*/ 61 h 69"/>
                <a:gd name="T28" fmla="*/ 87 w 118"/>
                <a:gd name="T29" fmla="*/ 36 h 69"/>
                <a:gd name="T30" fmla="*/ 84 w 118"/>
                <a:gd name="T31" fmla="*/ 37 h 69"/>
                <a:gd name="T32" fmla="*/ 84 w 118"/>
                <a:gd name="T33" fmla="*/ 39 h 69"/>
                <a:gd name="T34" fmla="*/ 34 w 118"/>
                <a:gd name="T35" fmla="*/ 37 h 69"/>
                <a:gd name="T36" fmla="*/ 31 w 118"/>
                <a:gd name="T37" fmla="*/ 36 h 69"/>
                <a:gd name="T38" fmla="*/ 5 w 118"/>
                <a:gd name="T39" fmla="*/ 61 h 69"/>
                <a:gd name="T40" fmla="*/ 5 w 118"/>
                <a:gd name="T41" fmla="*/ 64 h 69"/>
                <a:gd name="T42" fmla="*/ 6 w 118"/>
                <a:gd name="T43" fmla="*/ 64 h 69"/>
                <a:gd name="T44" fmla="*/ 8 w 118"/>
                <a:gd name="T45" fmla="*/ 64 h 69"/>
                <a:gd name="T46" fmla="*/ 34 w 118"/>
                <a:gd name="T47" fmla="*/ 39 h 69"/>
                <a:gd name="T48" fmla="*/ 34 w 118"/>
                <a:gd name="T49" fmla="*/ 3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8" h="69">
                  <a:moveTo>
                    <a:pt x="63" y="46"/>
                  </a:moveTo>
                  <a:cubicBezTo>
                    <a:pt x="118" y="0"/>
                    <a:pt x="118" y="0"/>
                    <a:pt x="118" y="0"/>
                  </a:cubicBezTo>
                  <a:cubicBezTo>
                    <a:pt x="118" y="63"/>
                    <a:pt x="118" y="63"/>
                    <a:pt x="118" y="63"/>
                  </a:cubicBezTo>
                  <a:cubicBezTo>
                    <a:pt x="118" y="66"/>
                    <a:pt x="116" y="69"/>
                    <a:pt x="112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2" y="69"/>
                    <a:pt x="0" y="66"/>
                    <a:pt x="0" y="6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5" y="46"/>
                    <a:pt x="55" y="46"/>
                    <a:pt x="55" y="46"/>
                  </a:cubicBezTo>
                  <a:cubicBezTo>
                    <a:pt x="57" y="47"/>
                    <a:pt x="61" y="47"/>
                    <a:pt x="63" y="46"/>
                  </a:cubicBezTo>
                  <a:close/>
                  <a:moveTo>
                    <a:pt x="84" y="39"/>
                  </a:moveTo>
                  <a:cubicBezTo>
                    <a:pt x="110" y="64"/>
                    <a:pt x="110" y="64"/>
                    <a:pt x="110" y="64"/>
                  </a:cubicBezTo>
                  <a:cubicBezTo>
                    <a:pt x="110" y="64"/>
                    <a:pt x="111" y="64"/>
                    <a:pt x="111" y="64"/>
                  </a:cubicBezTo>
                  <a:cubicBezTo>
                    <a:pt x="112" y="64"/>
                    <a:pt x="112" y="64"/>
                    <a:pt x="113" y="64"/>
                  </a:cubicBezTo>
                  <a:cubicBezTo>
                    <a:pt x="113" y="63"/>
                    <a:pt x="113" y="62"/>
                    <a:pt x="113" y="61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6" y="36"/>
                    <a:pt x="85" y="36"/>
                    <a:pt x="84" y="37"/>
                  </a:cubicBezTo>
                  <a:cubicBezTo>
                    <a:pt x="84" y="37"/>
                    <a:pt x="84" y="38"/>
                    <a:pt x="84" y="39"/>
                  </a:cubicBezTo>
                  <a:close/>
                  <a:moveTo>
                    <a:pt x="34" y="37"/>
                  </a:moveTo>
                  <a:cubicBezTo>
                    <a:pt x="33" y="36"/>
                    <a:pt x="32" y="36"/>
                    <a:pt x="31" y="36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4" y="62"/>
                    <a:pt x="4" y="63"/>
                    <a:pt x="5" y="64"/>
                  </a:cubicBezTo>
                  <a:cubicBezTo>
                    <a:pt x="5" y="64"/>
                    <a:pt x="6" y="64"/>
                    <a:pt x="6" y="64"/>
                  </a:cubicBezTo>
                  <a:cubicBezTo>
                    <a:pt x="7" y="64"/>
                    <a:pt x="7" y="64"/>
                    <a:pt x="8" y="6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38"/>
                    <a:pt x="34" y="37"/>
                    <a:pt x="34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9" name="Freeform 853"/>
            <p:cNvSpPr/>
            <p:nvPr/>
          </p:nvSpPr>
          <p:spPr bwMode="auto">
            <a:xfrm>
              <a:off x="8414746" y="5709740"/>
              <a:ext cx="169148" cy="43371"/>
            </a:xfrm>
            <a:custGeom>
              <a:avLst/>
              <a:gdLst>
                <a:gd name="T0" fmla="*/ 4 w 66"/>
                <a:gd name="T1" fmla="*/ 1 h 17"/>
                <a:gd name="T2" fmla="*/ 63 w 66"/>
                <a:gd name="T3" fmla="*/ 11 h 17"/>
                <a:gd name="T4" fmla="*/ 66 w 66"/>
                <a:gd name="T5" fmla="*/ 15 h 17"/>
                <a:gd name="T6" fmla="*/ 62 w 66"/>
                <a:gd name="T7" fmla="*/ 17 h 17"/>
                <a:gd name="T8" fmla="*/ 62 w 66"/>
                <a:gd name="T9" fmla="*/ 17 h 17"/>
                <a:gd name="T10" fmla="*/ 2 w 66"/>
                <a:gd name="T11" fmla="*/ 7 h 17"/>
                <a:gd name="T12" fmla="*/ 0 w 66"/>
                <a:gd name="T13" fmla="*/ 3 h 17"/>
                <a:gd name="T14" fmla="*/ 4 w 66"/>
                <a:gd name="T15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17">
                  <a:moveTo>
                    <a:pt x="4" y="1"/>
                  </a:moveTo>
                  <a:cubicBezTo>
                    <a:pt x="63" y="11"/>
                    <a:pt x="63" y="11"/>
                    <a:pt x="63" y="11"/>
                  </a:cubicBezTo>
                  <a:cubicBezTo>
                    <a:pt x="65" y="11"/>
                    <a:pt x="66" y="13"/>
                    <a:pt x="66" y="15"/>
                  </a:cubicBezTo>
                  <a:cubicBezTo>
                    <a:pt x="65" y="16"/>
                    <a:pt x="64" y="17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0" y="5"/>
                    <a:pt x="0" y="3"/>
                  </a:cubicBezTo>
                  <a:cubicBezTo>
                    <a:pt x="0" y="2"/>
                    <a:pt x="2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0" name="Freeform 854"/>
            <p:cNvSpPr/>
            <p:nvPr/>
          </p:nvSpPr>
          <p:spPr bwMode="auto">
            <a:xfrm>
              <a:off x="8407156" y="5743352"/>
              <a:ext cx="135536" cy="35782"/>
            </a:xfrm>
            <a:custGeom>
              <a:avLst/>
              <a:gdLst>
                <a:gd name="T0" fmla="*/ 1 w 53"/>
                <a:gd name="T1" fmla="*/ 3 h 14"/>
                <a:gd name="T2" fmla="*/ 4 w 53"/>
                <a:gd name="T3" fmla="*/ 0 h 14"/>
                <a:gd name="T4" fmla="*/ 50 w 53"/>
                <a:gd name="T5" fmla="*/ 8 h 14"/>
                <a:gd name="T6" fmla="*/ 53 w 53"/>
                <a:gd name="T7" fmla="*/ 12 h 14"/>
                <a:gd name="T8" fmla="*/ 50 w 53"/>
                <a:gd name="T9" fmla="*/ 14 h 14"/>
                <a:gd name="T10" fmla="*/ 49 w 53"/>
                <a:gd name="T11" fmla="*/ 14 h 14"/>
                <a:gd name="T12" fmla="*/ 3 w 53"/>
                <a:gd name="T13" fmla="*/ 7 h 14"/>
                <a:gd name="T14" fmla="*/ 1 w 53"/>
                <a:gd name="T1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14">
                  <a:moveTo>
                    <a:pt x="1" y="3"/>
                  </a:moveTo>
                  <a:cubicBezTo>
                    <a:pt x="1" y="1"/>
                    <a:pt x="2" y="0"/>
                    <a:pt x="4" y="0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2" y="8"/>
                    <a:pt x="53" y="10"/>
                    <a:pt x="53" y="12"/>
                  </a:cubicBezTo>
                  <a:cubicBezTo>
                    <a:pt x="53" y="13"/>
                    <a:pt x="51" y="14"/>
                    <a:pt x="50" y="14"/>
                  </a:cubicBezTo>
                  <a:cubicBezTo>
                    <a:pt x="50" y="14"/>
                    <a:pt x="49" y="14"/>
                    <a:pt x="49" y="14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6"/>
                    <a:pt x="0" y="5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1" name="Freeform 855"/>
            <p:cNvSpPr/>
            <p:nvPr/>
          </p:nvSpPr>
          <p:spPr bwMode="auto">
            <a:xfrm>
              <a:off x="8450527" y="5784555"/>
              <a:ext cx="61805" cy="22770"/>
            </a:xfrm>
            <a:custGeom>
              <a:avLst/>
              <a:gdLst>
                <a:gd name="T0" fmla="*/ 21 w 24"/>
                <a:gd name="T1" fmla="*/ 3 h 9"/>
                <a:gd name="T2" fmla="*/ 24 w 24"/>
                <a:gd name="T3" fmla="*/ 6 h 9"/>
                <a:gd name="T4" fmla="*/ 21 w 24"/>
                <a:gd name="T5" fmla="*/ 9 h 9"/>
                <a:gd name="T6" fmla="*/ 20 w 24"/>
                <a:gd name="T7" fmla="*/ 9 h 9"/>
                <a:gd name="T8" fmla="*/ 3 w 24"/>
                <a:gd name="T9" fmla="*/ 6 h 9"/>
                <a:gd name="T10" fmla="*/ 0 w 24"/>
                <a:gd name="T11" fmla="*/ 3 h 9"/>
                <a:gd name="T12" fmla="*/ 4 w 24"/>
                <a:gd name="T13" fmla="*/ 0 h 9"/>
                <a:gd name="T14" fmla="*/ 21 w 24"/>
                <a:gd name="T15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9">
                  <a:moveTo>
                    <a:pt x="21" y="3"/>
                  </a:moveTo>
                  <a:cubicBezTo>
                    <a:pt x="23" y="3"/>
                    <a:pt x="24" y="5"/>
                    <a:pt x="24" y="6"/>
                  </a:cubicBezTo>
                  <a:cubicBezTo>
                    <a:pt x="24" y="8"/>
                    <a:pt x="22" y="9"/>
                    <a:pt x="21" y="9"/>
                  </a:cubicBezTo>
                  <a:cubicBezTo>
                    <a:pt x="21" y="9"/>
                    <a:pt x="21" y="9"/>
                    <a:pt x="20" y="9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lnTo>
                    <a:pt x="2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5000">
        <p14:flip dir="r"/>
      </p:transition>
    </mc:Choice>
    <mc:Fallback>
      <p:transition spd="slow" advTm="5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accel="60000" fill="hold" grpId="0" nodeType="withEffect" p14:presetBounceEnd="4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4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6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4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3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4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2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4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 animBg="1"/>
          <p:bldP spid="30" grpId="0" animBg="1"/>
          <p:bldP spid="40" grpId="0" animBg="1"/>
          <p:bldP spid="41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accel="6000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4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6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4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3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4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2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4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 animBg="1"/>
          <p:bldP spid="30" grpId="0" animBg="1"/>
          <p:bldP spid="40" grpId="0" animBg="1"/>
          <p:bldP spid="41" grpId="0" animBg="1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5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组合 32"/>
          <p:cNvGrpSpPr/>
          <p:nvPr/>
        </p:nvGrpSpPr>
        <p:grpSpPr>
          <a:xfrm>
            <a:off x="1367936" y="2021101"/>
            <a:ext cx="963909" cy="923289"/>
            <a:chOff x="1664154" y="1934950"/>
            <a:chExt cx="963741" cy="897257"/>
          </a:xfrm>
        </p:grpSpPr>
        <p:grpSp>
          <p:nvGrpSpPr>
            <p:cNvPr id="34" name="组合 33"/>
            <p:cNvGrpSpPr/>
            <p:nvPr/>
          </p:nvGrpSpPr>
          <p:grpSpPr>
            <a:xfrm rot="18900000">
              <a:off x="1664154" y="1934950"/>
              <a:ext cx="897259" cy="897257"/>
              <a:chOff x="304800" y="673100"/>
              <a:chExt cx="4000500" cy="4000500"/>
            </a:xfrm>
            <a:effectLst>
              <a:outerShdw blurRad="444500" dist="254000" dir="48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6" name="同心圆 3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366203" y="734507"/>
                <a:ext cx="3877701" cy="387769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35" name="TextBox 44"/>
            <p:cNvSpPr txBox="1"/>
            <p:nvPr/>
          </p:nvSpPr>
          <p:spPr>
            <a:xfrm>
              <a:off x="1807549" y="2188595"/>
              <a:ext cx="820346" cy="4037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1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45%</a:t>
              </a:r>
              <a:endParaRPr lang="zh-CN" altLang="en-US" sz="2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321508" y="2031184"/>
            <a:ext cx="897415" cy="923289"/>
            <a:chOff x="3293884" y="1912625"/>
            <a:chExt cx="897259" cy="897258"/>
          </a:xfrm>
        </p:grpSpPr>
        <p:grpSp>
          <p:nvGrpSpPr>
            <p:cNvPr id="39" name="组合 38"/>
            <p:cNvGrpSpPr/>
            <p:nvPr/>
          </p:nvGrpSpPr>
          <p:grpSpPr>
            <a:xfrm rot="18900000">
              <a:off x="3293884" y="1912625"/>
              <a:ext cx="897259" cy="897258"/>
              <a:chOff x="304800" y="673100"/>
              <a:chExt cx="4000500" cy="4000500"/>
            </a:xfrm>
            <a:effectLst>
              <a:outerShdw blurRad="444500" dist="254000" dir="528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41" name="同心圆 4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366204" y="734505"/>
                <a:ext cx="3877703" cy="3877691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40" name="TextBox 49"/>
            <p:cNvSpPr txBox="1"/>
            <p:nvPr/>
          </p:nvSpPr>
          <p:spPr>
            <a:xfrm>
              <a:off x="3404406" y="2201081"/>
              <a:ext cx="753231" cy="388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68%</a:t>
              </a:r>
              <a:endPara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127290" y="2025670"/>
            <a:ext cx="942085" cy="923289"/>
            <a:chOff x="4849324" y="1995712"/>
            <a:chExt cx="941921" cy="897257"/>
          </a:xfrm>
        </p:grpSpPr>
        <p:grpSp>
          <p:nvGrpSpPr>
            <p:cNvPr id="44" name="组合 43"/>
            <p:cNvGrpSpPr/>
            <p:nvPr/>
          </p:nvGrpSpPr>
          <p:grpSpPr>
            <a:xfrm rot="18900000">
              <a:off x="4849324" y="1995712"/>
              <a:ext cx="897259" cy="897257"/>
              <a:chOff x="304800" y="673100"/>
              <a:chExt cx="4000500" cy="4000500"/>
            </a:xfrm>
            <a:effectLst>
              <a:outerShdw blurRad="444500" dist="254000" dir="564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46" name="同心圆 4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366203" y="734507"/>
                <a:ext cx="3877701" cy="387769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45" name="TextBox 54"/>
            <p:cNvSpPr txBox="1"/>
            <p:nvPr/>
          </p:nvSpPr>
          <p:spPr>
            <a:xfrm>
              <a:off x="4963049" y="2222298"/>
              <a:ext cx="828196" cy="4037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1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79%</a:t>
              </a:r>
              <a:endParaRPr lang="zh-CN" altLang="en-US" sz="2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976586" y="2019651"/>
            <a:ext cx="951205" cy="923289"/>
            <a:chOff x="6380261" y="2029113"/>
            <a:chExt cx="951040" cy="897257"/>
          </a:xfrm>
        </p:grpSpPr>
        <p:grpSp>
          <p:nvGrpSpPr>
            <p:cNvPr id="49" name="组合 48"/>
            <p:cNvGrpSpPr/>
            <p:nvPr/>
          </p:nvGrpSpPr>
          <p:grpSpPr>
            <a:xfrm rot="18900000">
              <a:off x="6380261" y="2029113"/>
              <a:ext cx="897259" cy="897257"/>
              <a:chOff x="304800" y="673100"/>
              <a:chExt cx="4000500" cy="4000500"/>
            </a:xfrm>
            <a:effectLst>
              <a:outerShdw blurRad="444500" dist="254000" dir="5700000" sx="104000" sy="104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1" name="同心圆 5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366203" y="734507"/>
                <a:ext cx="3877701" cy="387769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50" name="TextBox 59"/>
            <p:cNvSpPr txBox="1"/>
            <p:nvPr/>
          </p:nvSpPr>
          <p:spPr>
            <a:xfrm>
              <a:off x="6501314" y="2303662"/>
              <a:ext cx="829987" cy="4037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1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92%</a:t>
              </a:r>
              <a:endParaRPr lang="zh-CN" altLang="en-US" sz="2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sp>
        <p:nvSpPr>
          <p:cNvPr id="53" name="Freeform 8"/>
          <p:cNvSpPr/>
          <p:nvPr/>
        </p:nvSpPr>
        <p:spPr bwMode="auto">
          <a:xfrm rot="18900000">
            <a:off x="1411691" y="2363455"/>
            <a:ext cx="1215555" cy="660729"/>
          </a:xfrm>
          <a:custGeom>
            <a:avLst/>
            <a:gdLst>
              <a:gd name="T0" fmla="*/ 8098 w 8105"/>
              <a:gd name="T1" fmla="*/ 0 h 4285"/>
              <a:gd name="T2" fmla="*/ 8105 w 8105"/>
              <a:gd name="T3" fmla="*/ 233 h 4285"/>
              <a:gd name="T4" fmla="*/ 4053 w 8105"/>
              <a:gd name="T5" fmla="*/ 4285 h 4285"/>
              <a:gd name="T6" fmla="*/ 0 w 8105"/>
              <a:gd name="T7" fmla="*/ 233 h 4285"/>
              <a:gd name="T8" fmla="*/ 7 w 8105"/>
              <a:gd name="T9" fmla="*/ 0 h 4285"/>
              <a:gd name="T10" fmla="*/ 1080 w 8105"/>
              <a:gd name="T11" fmla="*/ 0 h 4285"/>
              <a:gd name="T12" fmla="*/ 1071 w 8105"/>
              <a:gd name="T13" fmla="*/ 233 h 4285"/>
              <a:gd name="T14" fmla="*/ 4053 w 8105"/>
              <a:gd name="T15" fmla="*/ 3214 h 4285"/>
              <a:gd name="T16" fmla="*/ 7034 w 8105"/>
              <a:gd name="T17" fmla="*/ 233 h 4285"/>
              <a:gd name="T18" fmla="*/ 7025 w 8105"/>
              <a:gd name="T19" fmla="*/ 0 h 4285"/>
              <a:gd name="T20" fmla="*/ 8098 w 8105"/>
              <a:gd name="T21" fmla="*/ 0 h 4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105" h="4285">
                <a:moveTo>
                  <a:pt x="8098" y="0"/>
                </a:moveTo>
                <a:cubicBezTo>
                  <a:pt x="8103" y="77"/>
                  <a:pt x="8105" y="155"/>
                  <a:pt x="8105" y="233"/>
                </a:cubicBezTo>
                <a:cubicBezTo>
                  <a:pt x="8105" y="2471"/>
                  <a:pt x="6291" y="4285"/>
                  <a:pt x="4053" y="4285"/>
                </a:cubicBezTo>
                <a:cubicBezTo>
                  <a:pt x="1814" y="4285"/>
                  <a:pt x="0" y="2471"/>
                  <a:pt x="0" y="233"/>
                </a:cubicBezTo>
                <a:cubicBezTo>
                  <a:pt x="0" y="155"/>
                  <a:pt x="2" y="77"/>
                  <a:pt x="7" y="0"/>
                </a:cubicBezTo>
                <a:lnTo>
                  <a:pt x="1080" y="0"/>
                </a:lnTo>
                <a:cubicBezTo>
                  <a:pt x="1074" y="77"/>
                  <a:pt x="1071" y="154"/>
                  <a:pt x="1071" y="233"/>
                </a:cubicBezTo>
                <a:cubicBezTo>
                  <a:pt x="1071" y="1879"/>
                  <a:pt x="2406" y="3214"/>
                  <a:pt x="4053" y="3214"/>
                </a:cubicBezTo>
                <a:cubicBezTo>
                  <a:pt x="5699" y="3214"/>
                  <a:pt x="7034" y="1879"/>
                  <a:pt x="7034" y="233"/>
                </a:cubicBezTo>
                <a:cubicBezTo>
                  <a:pt x="7034" y="154"/>
                  <a:pt x="7031" y="77"/>
                  <a:pt x="7025" y="0"/>
                </a:cubicBezTo>
                <a:lnTo>
                  <a:pt x="8098" y="0"/>
                </a:lnTo>
                <a:close/>
              </a:path>
            </a:pathLst>
          </a:custGeom>
          <a:solidFill>
            <a:schemeClr val="accent1"/>
          </a:solidFill>
          <a:ln w="3175" cap="flat">
            <a:noFill/>
            <a:prstDash val="solid"/>
            <a:miter lim="800000"/>
          </a:ln>
        </p:spPr>
        <p:txBody>
          <a:bodyPr vert="horz" wrap="square" lIns="92354" tIns="46177" rIns="92354" bIns="46177" numCol="1" anchor="t" anchorCtr="0" compatLnSpc="1"/>
          <a:lstStyle/>
          <a:p>
            <a:endParaRPr lang="zh-CN" altLang="en-US">
              <a:latin typeface="+mj-ea"/>
              <a:ea typeface="+mj-ea"/>
            </a:endParaRPr>
          </a:p>
        </p:txBody>
      </p:sp>
      <p:sp>
        <p:nvSpPr>
          <p:cNvPr id="54" name="Freeform 7"/>
          <p:cNvSpPr/>
          <p:nvPr/>
        </p:nvSpPr>
        <p:spPr bwMode="auto">
          <a:xfrm rot="19087048">
            <a:off x="3320073" y="2260446"/>
            <a:ext cx="1187878" cy="802771"/>
          </a:xfrm>
          <a:custGeom>
            <a:avLst/>
            <a:gdLst>
              <a:gd name="T0" fmla="*/ 7997 w 8105"/>
              <a:gd name="T1" fmla="*/ 0 h 4984"/>
              <a:gd name="T2" fmla="*/ 8105 w 8105"/>
              <a:gd name="T3" fmla="*/ 932 h 4984"/>
              <a:gd name="T4" fmla="*/ 4053 w 8105"/>
              <a:gd name="T5" fmla="*/ 4984 h 4984"/>
              <a:gd name="T6" fmla="*/ 0 w 8105"/>
              <a:gd name="T7" fmla="*/ 932 h 4984"/>
              <a:gd name="T8" fmla="*/ 108 w 8105"/>
              <a:gd name="T9" fmla="*/ 0 h 4984"/>
              <a:gd name="T10" fmla="*/ 1212 w 8105"/>
              <a:gd name="T11" fmla="*/ 0 h 4984"/>
              <a:gd name="T12" fmla="*/ 1218 w 8105"/>
              <a:gd name="T13" fmla="*/ 6 h 4984"/>
              <a:gd name="T14" fmla="*/ 1071 w 8105"/>
              <a:gd name="T15" fmla="*/ 932 h 4984"/>
              <a:gd name="T16" fmla="*/ 4053 w 8105"/>
              <a:gd name="T17" fmla="*/ 3913 h 4984"/>
              <a:gd name="T18" fmla="*/ 7034 w 8105"/>
              <a:gd name="T19" fmla="*/ 932 h 4984"/>
              <a:gd name="T20" fmla="*/ 6887 w 8105"/>
              <a:gd name="T21" fmla="*/ 6 h 4984"/>
              <a:gd name="T22" fmla="*/ 6893 w 8105"/>
              <a:gd name="T23" fmla="*/ 0 h 4984"/>
              <a:gd name="T24" fmla="*/ 7997 w 8105"/>
              <a:gd name="T25" fmla="*/ 0 h 49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105" h="4984">
                <a:moveTo>
                  <a:pt x="7997" y="0"/>
                </a:moveTo>
                <a:cubicBezTo>
                  <a:pt x="8068" y="299"/>
                  <a:pt x="8105" y="611"/>
                  <a:pt x="8105" y="932"/>
                </a:cubicBezTo>
                <a:cubicBezTo>
                  <a:pt x="8105" y="3170"/>
                  <a:pt x="6291" y="4984"/>
                  <a:pt x="4053" y="4984"/>
                </a:cubicBezTo>
                <a:cubicBezTo>
                  <a:pt x="1814" y="4984"/>
                  <a:pt x="0" y="3170"/>
                  <a:pt x="0" y="932"/>
                </a:cubicBezTo>
                <a:cubicBezTo>
                  <a:pt x="0" y="611"/>
                  <a:pt x="37" y="299"/>
                  <a:pt x="108" y="0"/>
                </a:cubicBezTo>
                <a:lnTo>
                  <a:pt x="1212" y="0"/>
                </a:lnTo>
                <a:lnTo>
                  <a:pt x="1218" y="6"/>
                </a:lnTo>
                <a:cubicBezTo>
                  <a:pt x="1123" y="297"/>
                  <a:pt x="1071" y="609"/>
                  <a:pt x="1071" y="932"/>
                </a:cubicBezTo>
                <a:cubicBezTo>
                  <a:pt x="1071" y="2578"/>
                  <a:pt x="2406" y="3913"/>
                  <a:pt x="4053" y="3913"/>
                </a:cubicBezTo>
                <a:cubicBezTo>
                  <a:pt x="5699" y="3913"/>
                  <a:pt x="7034" y="2578"/>
                  <a:pt x="7034" y="932"/>
                </a:cubicBezTo>
                <a:cubicBezTo>
                  <a:pt x="7034" y="609"/>
                  <a:pt x="6982" y="297"/>
                  <a:pt x="6887" y="6"/>
                </a:cubicBezTo>
                <a:lnTo>
                  <a:pt x="6893" y="0"/>
                </a:lnTo>
                <a:lnTo>
                  <a:pt x="7997" y="0"/>
                </a:lnTo>
                <a:close/>
              </a:path>
            </a:pathLst>
          </a:custGeom>
          <a:solidFill>
            <a:schemeClr val="accent2"/>
          </a:solidFill>
          <a:ln w="3175" cap="flat">
            <a:noFill/>
            <a:prstDash val="solid"/>
            <a:miter lim="800000"/>
          </a:ln>
        </p:spPr>
        <p:txBody>
          <a:bodyPr vert="horz" wrap="square" lIns="92354" tIns="46177" rIns="92354" bIns="46177" numCol="1" anchor="t" anchorCtr="0" compatLnSpc="1"/>
          <a:lstStyle/>
          <a:p>
            <a:endParaRPr lang="zh-CN" altLang="en-US">
              <a:latin typeface="+mj-ea"/>
              <a:ea typeface="+mj-ea"/>
            </a:endParaRPr>
          </a:p>
        </p:txBody>
      </p:sp>
      <p:sp>
        <p:nvSpPr>
          <p:cNvPr id="55" name="Freeform 6"/>
          <p:cNvSpPr/>
          <p:nvPr/>
        </p:nvSpPr>
        <p:spPr bwMode="auto">
          <a:xfrm rot="19290703">
            <a:off x="5060464" y="2119119"/>
            <a:ext cx="1214489" cy="945740"/>
          </a:xfrm>
          <a:custGeom>
            <a:avLst/>
            <a:gdLst>
              <a:gd name="T0" fmla="*/ 7492 w 8105"/>
              <a:gd name="T1" fmla="*/ 0 h 6195"/>
              <a:gd name="T2" fmla="*/ 8105 w 8105"/>
              <a:gd name="T3" fmla="*/ 2143 h 6195"/>
              <a:gd name="T4" fmla="*/ 4052 w 8105"/>
              <a:gd name="T5" fmla="*/ 6195 h 6195"/>
              <a:gd name="T6" fmla="*/ 0 w 8105"/>
              <a:gd name="T7" fmla="*/ 2143 h 6195"/>
              <a:gd name="T8" fmla="*/ 612 w 8105"/>
              <a:gd name="T9" fmla="*/ 0 h 6195"/>
              <a:gd name="T10" fmla="*/ 1957 w 8105"/>
              <a:gd name="T11" fmla="*/ 0 h 6195"/>
              <a:gd name="T12" fmla="*/ 1968 w 8105"/>
              <a:gd name="T13" fmla="*/ 11 h 6195"/>
              <a:gd name="T14" fmla="*/ 1071 w 8105"/>
              <a:gd name="T15" fmla="*/ 2143 h 6195"/>
              <a:gd name="T16" fmla="*/ 4052 w 8105"/>
              <a:gd name="T17" fmla="*/ 5124 h 6195"/>
              <a:gd name="T18" fmla="*/ 7033 w 8105"/>
              <a:gd name="T19" fmla="*/ 2143 h 6195"/>
              <a:gd name="T20" fmla="*/ 6136 w 8105"/>
              <a:gd name="T21" fmla="*/ 11 h 6195"/>
              <a:gd name="T22" fmla="*/ 6147 w 8105"/>
              <a:gd name="T23" fmla="*/ 0 h 6195"/>
              <a:gd name="T24" fmla="*/ 7492 w 8105"/>
              <a:gd name="T25" fmla="*/ 0 h 6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105" h="6195">
                <a:moveTo>
                  <a:pt x="7492" y="0"/>
                </a:moveTo>
                <a:cubicBezTo>
                  <a:pt x="7880" y="622"/>
                  <a:pt x="8105" y="1356"/>
                  <a:pt x="8105" y="2143"/>
                </a:cubicBezTo>
                <a:cubicBezTo>
                  <a:pt x="8105" y="4381"/>
                  <a:pt x="6290" y="6195"/>
                  <a:pt x="4052" y="6195"/>
                </a:cubicBezTo>
                <a:cubicBezTo>
                  <a:pt x="1814" y="6195"/>
                  <a:pt x="0" y="4381"/>
                  <a:pt x="0" y="2143"/>
                </a:cubicBezTo>
                <a:cubicBezTo>
                  <a:pt x="0" y="1356"/>
                  <a:pt x="224" y="622"/>
                  <a:pt x="612" y="0"/>
                </a:cubicBezTo>
                <a:lnTo>
                  <a:pt x="1957" y="0"/>
                </a:lnTo>
                <a:lnTo>
                  <a:pt x="1968" y="11"/>
                </a:lnTo>
                <a:cubicBezTo>
                  <a:pt x="1415" y="552"/>
                  <a:pt x="1071" y="1307"/>
                  <a:pt x="1071" y="2143"/>
                </a:cubicBezTo>
                <a:cubicBezTo>
                  <a:pt x="1071" y="3789"/>
                  <a:pt x="2406" y="5124"/>
                  <a:pt x="4052" y="5124"/>
                </a:cubicBezTo>
                <a:cubicBezTo>
                  <a:pt x="5699" y="5124"/>
                  <a:pt x="7033" y="3789"/>
                  <a:pt x="7033" y="2143"/>
                </a:cubicBezTo>
                <a:cubicBezTo>
                  <a:pt x="7033" y="1307"/>
                  <a:pt x="6690" y="552"/>
                  <a:pt x="6136" y="11"/>
                </a:cubicBezTo>
                <a:lnTo>
                  <a:pt x="6147" y="0"/>
                </a:lnTo>
                <a:lnTo>
                  <a:pt x="7492" y="0"/>
                </a:lnTo>
                <a:close/>
              </a:path>
            </a:pathLst>
          </a:custGeom>
          <a:solidFill>
            <a:schemeClr val="accent3"/>
          </a:solidFill>
          <a:ln w="3175" cap="flat">
            <a:noFill/>
            <a:prstDash val="solid"/>
            <a:miter lim="800000"/>
          </a:ln>
        </p:spPr>
        <p:txBody>
          <a:bodyPr vert="horz" wrap="square" lIns="92354" tIns="46177" rIns="92354" bIns="46177" numCol="1" anchor="t" anchorCtr="0" compatLnSpc="1"/>
          <a:lstStyle/>
          <a:p>
            <a:endParaRPr lang="zh-CN" altLang="en-US">
              <a:latin typeface="+mj-ea"/>
              <a:ea typeface="+mj-ea"/>
            </a:endParaRPr>
          </a:p>
        </p:txBody>
      </p:sp>
      <p:sp>
        <p:nvSpPr>
          <p:cNvPr id="56" name="Freeform 5"/>
          <p:cNvSpPr/>
          <p:nvPr/>
        </p:nvSpPr>
        <p:spPr bwMode="auto">
          <a:xfrm rot="19810786">
            <a:off x="6859697" y="1922971"/>
            <a:ext cx="1169909" cy="1141444"/>
          </a:xfrm>
          <a:custGeom>
            <a:avLst/>
            <a:gdLst>
              <a:gd name="T0" fmla="*/ 5799 w 8105"/>
              <a:gd name="T1" fmla="*/ 0 h 7710"/>
              <a:gd name="T2" fmla="*/ 8105 w 8105"/>
              <a:gd name="T3" fmla="*/ 3658 h 7710"/>
              <a:gd name="T4" fmla="*/ 4052 w 8105"/>
              <a:gd name="T5" fmla="*/ 7710 h 7710"/>
              <a:gd name="T6" fmla="*/ 0 w 8105"/>
              <a:gd name="T7" fmla="*/ 3658 h 7710"/>
              <a:gd name="T8" fmla="*/ 2306 w 8105"/>
              <a:gd name="T9" fmla="*/ 0 h 7710"/>
              <a:gd name="T10" fmla="*/ 3128 w 8105"/>
              <a:gd name="T11" fmla="*/ 823 h 7710"/>
              <a:gd name="T12" fmla="*/ 1071 w 8105"/>
              <a:gd name="T13" fmla="*/ 3658 h 7710"/>
              <a:gd name="T14" fmla="*/ 4052 w 8105"/>
              <a:gd name="T15" fmla="*/ 6639 h 7710"/>
              <a:gd name="T16" fmla="*/ 7034 w 8105"/>
              <a:gd name="T17" fmla="*/ 3658 h 7710"/>
              <a:gd name="T18" fmla="*/ 4976 w 8105"/>
              <a:gd name="T19" fmla="*/ 823 h 7710"/>
              <a:gd name="T20" fmla="*/ 5799 w 8105"/>
              <a:gd name="T21" fmla="*/ 0 h 7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105" h="7710">
                <a:moveTo>
                  <a:pt x="5799" y="0"/>
                </a:moveTo>
                <a:cubicBezTo>
                  <a:pt x="7163" y="653"/>
                  <a:pt x="8105" y="2045"/>
                  <a:pt x="8105" y="3658"/>
                </a:cubicBezTo>
                <a:cubicBezTo>
                  <a:pt x="8105" y="5896"/>
                  <a:pt x="6291" y="7710"/>
                  <a:pt x="4052" y="7710"/>
                </a:cubicBezTo>
                <a:cubicBezTo>
                  <a:pt x="1814" y="7710"/>
                  <a:pt x="0" y="5896"/>
                  <a:pt x="0" y="3658"/>
                </a:cubicBezTo>
                <a:cubicBezTo>
                  <a:pt x="0" y="2045"/>
                  <a:pt x="942" y="653"/>
                  <a:pt x="2306" y="0"/>
                </a:cubicBezTo>
                <a:lnTo>
                  <a:pt x="3128" y="823"/>
                </a:lnTo>
                <a:cubicBezTo>
                  <a:pt x="1934" y="1212"/>
                  <a:pt x="1071" y="2334"/>
                  <a:pt x="1071" y="3658"/>
                </a:cubicBezTo>
                <a:cubicBezTo>
                  <a:pt x="1071" y="5304"/>
                  <a:pt x="2406" y="6639"/>
                  <a:pt x="4052" y="6639"/>
                </a:cubicBezTo>
                <a:cubicBezTo>
                  <a:pt x="5699" y="6639"/>
                  <a:pt x="7034" y="5304"/>
                  <a:pt x="7034" y="3658"/>
                </a:cubicBezTo>
                <a:cubicBezTo>
                  <a:pt x="7034" y="2334"/>
                  <a:pt x="6171" y="1212"/>
                  <a:pt x="4976" y="823"/>
                </a:cubicBezTo>
                <a:lnTo>
                  <a:pt x="5799" y="0"/>
                </a:lnTo>
                <a:close/>
              </a:path>
            </a:pathLst>
          </a:custGeom>
          <a:solidFill>
            <a:schemeClr val="accent4"/>
          </a:solidFill>
          <a:ln w="3175" cap="flat">
            <a:noFill/>
            <a:prstDash val="solid"/>
            <a:miter lim="800000"/>
          </a:ln>
        </p:spPr>
        <p:txBody>
          <a:bodyPr vert="horz" wrap="square" lIns="92354" tIns="46177" rIns="92354" bIns="46177" numCol="1" anchor="t" anchorCtr="0" compatLnSpc="1"/>
          <a:lstStyle/>
          <a:p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1390002" y="1275606"/>
            <a:ext cx="960832" cy="261610"/>
            <a:chOff x="3477359" y="8005745"/>
            <a:chExt cx="2534423" cy="676230"/>
          </a:xfrm>
          <a:effectLst>
            <a:outerShdw blurRad="203200" dist="114300" dir="5400000" sx="102000" sy="102000" algn="t" rotWithShape="0">
              <a:prstClr val="black">
                <a:alpha val="29000"/>
              </a:prstClr>
            </a:outerShdw>
          </a:effectLst>
        </p:grpSpPr>
        <p:sp>
          <p:nvSpPr>
            <p:cNvPr id="58" name="流程图: 可选过程 57"/>
            <p:cNvSpPr/>
            <p:nvPr/>
          </p:nvSpPr>
          <p:spPr>
            <a:xfrm>
              <a:off x="3477359" y="8032286"/>
              <a:ext cx="2534423" cy="584775"/>
            </a:xfrm>
            <a:prstGeom prst="flowChartAlternateProcess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59" name="TextBox 72"/>
            <p:cNvSpPr txBox="1"/>
            <p:nvPr/>
          </p:nvSpPr>
          <p:spPr>
            <a:xfrm>
              <a:off x="3713376" y="8005745"/>
              <a:ext cx="1975465" cy="6762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chemeClr val="bg1"/>
                  </a:solidFill>
                  <a:latin typeface="+mj-ea"/>
                  <a:ea typeface="+mj-ea"/>
                </a:rPr>
                <a:t>添加标题</a:t>
              </a:r>
              <a:endParaRPr lang="zh-CN" altLang="en-US" sz="11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3205785" y="1275606"/>
            <a:ext cx="960832" cy="261610"/>
            <a:chOff x="3477359" y="8005745"/>
            <a:chExt cx="2534423" cy="676230"/>
          </a:xfrm>
          <a:effectLst>
            <a:outerShdw blurRad="203200" dist="114300" dir="5400000" sx="102000" sy="102000" algn="t" rotWithShape="0">
              <a:prstClr val="black">
                <a:alpha val="29000"/>
              </a:prstClr>
            </a:outerShdw>
          </a:effectLst>
        </p:grpSpPr>
        <p:sp>
          <p:nvSpPr>
            <p:cNvPr id="61" name="流程图: 可选过程 60"/>
            <p:cNvSpPr/>
            <p:nvPr/>
          </p:nvSpPr>
          <p:spPr>
            <a:xfrm>
              <a:off x="3477359" y="8032286"/>
              <a:ext cx="2534423" cy="584775"/>
            </a:xfrm>
            <a:prstGeom prst="flowChartAlternateProcess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62" name="TextBox 75"/>
            <p:cNvSpPr txBox="1"/>
            <p:nvPr/>
          </p:nvSpPr>
          <p:spPr>
            <a:xfrm>
              <a:off x="3713376" y="8005745"/>
              <a:ext cx="1975465" cy="6762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chemeClr val="bg1"/>
                  </a:solidFill>
                  <a:latin typeface="+mj-ea"/>
                  <a:ea typeface="+mj-ea"/>
                </a:rPr>
                <a:t>添加标题</a:t>
              </a:r>
              <a:endParaRPr lang="zh-CN" altLang="en-US" sz="11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4996217" y="1275606"/>
            <a:ext cx="960832" cy="261610"/>
            <a:chOff x="3477359" y="8005745"/>
            <a:chExt cx="2534423" cy="676230"/>
          </a:xfrm>
          <a:effectLst>
            <a:outerShdw blurRad="203200" dist="114300" dir="5400000" sx="102000" sy="102000" algn="t" rotWithShape="0">
              <a:prstClr val="black">
                <a:alpha val="29000"/>
              </a:prstClr>
            </a:outerShdw>
          </a:effectLst>
        </p:grpSpPr>
        <p:sp>
          <p:nvSpPr>
            <p:cNvPr id="64" name="流程图: 可选过程 63"/>
            <p:cNvSpPr/>
            <p:nvPr/>
          </p:nvSpPr>
          <p:spPr>
            <a:xfrm>
              <a:off x="3477359" y="8032286"/>
              <a:ext cx="2534423" cy="584775"/>
            </a:xfrm>
            <a:prstGeom prst="flowChartAlternateProcess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65" name="TextBox 78"/>
            <p:cNvSpPr txBox="1"/>
            <p:nvPr/>
          </p:nvSpPr>
          <p:spPr>
            <a:xfrm>
              <a:off x="3713376" y="8005745"/>
              <a:ext cx="1975465" cy="6762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chemeClr val="bg1"/>
                  </a:solidFill>
                  <a:latin typeface="+mj-ea"/>
                  <a:ea typeface="+mj-ea"/>
                </a:rPr>
                <a:t>添加标题</a:t>
              </a:r>
              <a:endParaRPr lang="zh-CN" altLang="en-US" sz="11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6891785" y="1275606"/>
            <a:ext cx="960832" cy="261610"/>
            <a:chOff x="3477359" y="8005745"/>
            <a:chExt cx="2534423" cy="676230"/>
          </a:xfrm>
          <a:effectLst>
            <a:outerShdw blurRad="203200" dist="114300" dir="5400000" sx="102000" sy="102000" algn="t" rotWithShape="0">
              <a:prstClr val="black">
                <a:alpha val="29000"/>
              </a:prstClr>
            </a:outerShdw>
          </a:effectLst>
        </p:grpSpPr>
        <p:sp>
          <p:nvSpPr>
            <p:cNvPr id="67" name="流程图: 可选过程 66"/>
            <p:cNvSpPr/>
            <p:nvPr/>
          </p:nvSpPr>
          <p:spPr>
            <a:xfrm>
              <a:off x="3477359" y="8032286"/>
              <a:ext cx="2534423" cy="584775"/>
            </a:xfrm>
            <a:prstGeom prst="flowChartAlternateProcess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68" name="TextBox 81"/>
            <p:cNvSpPr txBox="1"/>
            <p:nvPr/>
          </p:nvSpPr>
          <p:spPr>
            <a:xfrm>
              <a:off x="3713376" y="8005745"/>
              <a:ext cx="1975465" cy="6762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chemeClr val="bg1"/>
                  </a:solidFill>
                  <a:latin typeface="+mj-ea"/>
                  <a:ea typeface="+mj-ea"/>
                </a:rPr>
                <a:t>添加标题</a:t>
              </a:r>
              <a:endParaRPr lang="zh-CN" altLang="en-US" sz="11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69" name="TextBox 83"/>
          <p:cNvSpPr txBox="1"/>
          <p:nvPr/>
        </p:nvSpPr>
        <p:spPr>
          <a:xfrm>
            <a:off x="1187624" y="3318807"/>
            <a:ext cx="1647706" cy="699440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您的内容打在这里，或者通过复制您的文本后，在此框中选择粘贴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70" name="TextBox 84"/>
          <p:cNvSpPr txBox="1"/>
          <p:nvPr/>
        </p:nvSpPr>
        <p:spPr>
          <a:xfrm>
            <a:off x="3027275" y="3318807"/>
            <a:ext cx="1647706" cy="699440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您的内容打在这里，或者通过复制您的文本后，在此框中选择粘贴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71" name="TextBox 85"/>
          <p:cNvSpPr txBox="1"/>
          <p:nvPr/>
        </p:nvSpPr>
        <p:spPr>
          <a:xfrm>
            <a:off x="4796502" y="3318807"/>
            <a:ext cx="1647706" cy="699440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您的内容打在这里，或者通过复制您的文本后，在此框中选择粘贴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72" name="TextBox 86"/>
          <p:cNvSpPr txBox="1"/>
          <p:nvPr/>
        </p:nvSpPr>
        <p:spPr>
          <a:xfrm>
            <a:off x="6740718" y="3318807"/>
            <a:ext cx="1647706" cy="699440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您的内容打在这里，或者通过复制您的文本后，在此框中选择粘贴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5000">
        <p14:flip dir="r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4" grpId="0" animBg="1"/>
      <p:bldP spid="55" grpId="0" animBg="1"/>
      <p:bldP spid="56" grpId="0" animBg="1"/>
      <p:bldP spid="69" grpId="0"/>
      <p:bldP spid="70" grpId="0"/>
      <p:bldP spid="71" grpId="0"/>
      <p:bldP spid="7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851922" y="1707654"/>
            <a:ext cx="295465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400" b="1" dirty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b="1" dirty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</a:t>
            </a:r>
            <a:endParaRPr lang="en-US" altLang="zh-CN" sz="2800" b="1" dirty="0">
              <a:solidFill>
                <a:srgbClr val="0808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 algn="ctr"/>
            <a:r>
              <a:rPr lang="zh-CN" altLang="en-US" sz="36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标题文字内容</a:t>
            </a:r>
            <a:endParaRPr lang="en-US" altLang="zh-CN" sz="3600" b="1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3635896" y="1635646"/>
            <a:ext cx="0" cy="1924424"/>
          </a:xfrm>
          <a:prstGeom prst="line">
            <a:avLst/>
          </a:prstGeom>
          <a:ln w="12700">
            <a:solidFill>
              <a:srgbClr val="08080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317896" y="3229730"/>
            <a:ext cx="90284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dirty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03</a:t>
            </a:r>
            <a:endParaRPr lang="zh-CN" altLang="en-US" sz="1600" dirty="0">
              <a:solidFill>
                <a:srgbClr val="0808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948592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※ </a:t>
            </a:r>
            <a:r>
              <a:rPr lang="zh-CN" altLang="en-US" sz="1200" dirty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  <a:endParaRPr lang="zh-CN" altLang="en-US" sz="1200" dirty="0">
              <a:solidFill>
                <a:srgbClr val="0808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001263" y="2787774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※ </a:t>
            </a:r>
            <a:r>
              <a:rPr lang="zh-CN" altLang="en-US" sz="1200" dirty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  <a:endParaRPr lang="zh-CN" altLang="en-US" sz="1200" dirty="0">
              <a:solidFill>
                <a:srgbClr val="0808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011289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※ </a:t>
            </a:r>
            <a:r>
              <a:rPr lang="zh-CN" altLang="en-US" sz="1200" dirty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  <a:endParaRPr lang="zh-CN" altLang="en-US" sz="1200" dirty="0">
              <a:solidFill>
                <a:srgbClr val="0808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948592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※ </a:t>
            </a:r>
            <a:r>
              <a:rPr lang="zh-CN" altLang="en-US" sz="1200" dirty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  <a:endParaRPr lang="zh-CN" altLang="en-US" sz="1200" dirty="0">
              <a:solidFill>
                <a:srgbClr val="0808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001264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※ </a:t>
            </a:r>
            <a:r>
              <a:rPr lang="zh-CN" altLang="en-US" sz="1200" dirty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  <a:endParaRPr lang="zh-CN" altLang="en-US" sz="1200" dirty="0">
              <a:solidFill>
                <a:srgbClr val="0808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010903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※ </a:t>
            </a:r>
            <a:r>
              <a:rPr lang="zh-CN" altLang="en-US" sz="1200" dirty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  <a:endParaRPr lang="zh-CN" altLang="en-US" sz="1200" dirty="0">
              <a:solidFill>
                <a:srgbClr val="0808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123728" y="1707656"/>
            <a:ext cx="1197175" cy="1197175"/>
            <a:chOff x="2123728" y="1707656"/>
            <a:chExt cx="1197175" cy="1197175"/>
          </a:xfrm>
        </p:grpSpPr>
        <p:grpSp>
          <p:nvGrpSpPr>
            <p:cNvPr id="16" name="组合 15"/>
            <p:cNvGrpSpPr/>
            <p:nvPr/>
          </p:nvGrpSpPr>
          <p:grpSpPr>
            <a:xfrm>
              <a:off x="2123728" y="1707656"/>
              <a:ext cx="1197175" cy="1197175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8" name="同心圆 1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80808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80808"/>
                  </a:solidFill>
                  <a:latin typeface="微软雅黑" panose="020B0503020204020204" pitchFamily="34" charset="-122"/>
                </a:endParaRPr>
              </a:p>
            </p:txBody>
          </p:sp>
        </p:grpSp>
        <p:sp>
          <p:nvSpPr>
            <p:cNvPr id="75" name="TextBox 13"/>
            <p:cNvSpPr txBox="1"/>
            <p:nvPr/>
          </p:nvSpPr>
          <p:spPr>
            <a:xfrm>
              <a:off x="2344338" y="1921522"/>
              <a:ext cx="902846" cy="7694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5000" b="1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5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5000">
        <p:checker/>
      </p:transition>
    </mc:Choice>
    <mc:Fallback>
      <p:transition spd="slow" advTm="50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5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511612" y="1100634"/>
            <a:ext cx="2853175" cy="3510453"/>
          </a:xfrm>
          <a:prstGeom prst="rect">
            <a:avLst/>
          </a:prstGeom>
        </p:spPr>
      </p:pic>
      <p:sp>
        <p:nvSpPr>
          <p:cNvPr id="5" name="TextBox 54"/>
          <p:cNvSpPr txBox="1"/>
          <p:nvPr/>
        </p:nvSpPr>
        <p:spPr>
          <a:xfrm>
            <a:off x="3583590" y="2355726"/>
            <a:ext cx="5092866" cy="22553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  团队是指拥有共同目标，并且具有不同能力的一小群人有意识的协调行为或力的系统，这群人就如同人的五官一样，共同协作维持一个人的生存，缺一不可。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  我们是一支专业的团队。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我们的成员拥有多年的信息安全专业技术背景，来自国内知名安全公司的一线骨干。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  </a:t>
            </a: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我们是一支年轻的团队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。我们的平均年龄仅有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26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岁，充满了朝气和创新精神。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  </a:t>
            </a: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我们是一支专注的团队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。我们坚信，安全的品牌源自客户的信任。只有专注，才能做好安全。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  </a:t>
            </a: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我们是一支有梦想的团队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。我们来自五湖四海，因为一个共同的梦想：做一家真正优秀的信息安全企业，为客户提供最可靠的互联网安全防护。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斜纹 5"/>
          <p:cNvSpPr/>
          <p:nvPr/>
        </p:nvSpPr>
        <p:spPr>
          <a:xfrm>
            <a:off x="511612" y="1100634"/>
            <a:ext cx="359773" cy="359773"/>
          </a:xfrm>
          <a:prstGeom prst="diagStrip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7" name="斜纹 6"/>
          <p:cNvSpPr/>
          <p:nvPr/>
        </p:nvSpPr>
        <p:spPr>
          <a:xfrm rot="10800000">
            <a:off x="3005014" y="4263457"/>
            <a:ext cx="359773" cy="359773"/>
          </a:xfrm>
          <a:prstGeom prst="diagStrip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851920" y="1164846"/>
            <a:ext cx="1172844" cy="902720"/>
            <a:chOff x="5027106" y="2345385"/>
            <a:chExt cx="1172844" cy="902720"/>
          </a:xfrm>
        </p:grpSpPr>
        <p:grpSp>
          <p:nvGrpSpPr>
            <p:cNvPr id="9" name="组合 8"/>
            <p:cNvGrpSpPr/>
            <p:nvPr/>
          </p:nvGrpSpPr>
          <p:grpSpPr>
            <a:xfrm rot="5400000">
              <a:off x="5162168" y="2210323"/>
              <a:ext cx="902720" cy="1172844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1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2" name="等腰三角形 42"/>
              <p:cNvSpPr/>
              <p:nvPr/>
            </p:nvSpPr>
            <p:spPr>
              <a:xfrm>
                <a:off x="4044926" y="2251926"/>
                <a:ext cx="1054141" cy="1350591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4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4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10" name="TextBox 33"/>
            <p:cNvSpPr>
              <a:spLocks noChangeArrowheads="1"/>
            </p:cNvSpPr>
            <p:nvPr/>
          </p:nvSpPr>
          <p:spPr bwMode="auto">
            <a:xfrm>
              <a:off x="5141166" y="2640364"/>
              <a:ext cx="67882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200" b="1" dirty="0">
                  <a:solidFill>
                    <a:schemeClr val="accent1"/>
                  </a:solidFill>
                  <a:latin typeface="+mj-ea"/>
                  <a:ea typeface="+mj-ea"/>
                </a:rPr>
                <a:t>标题</a:t>
              </a:r>
              <a:endParaRPr lang="zh-CN" altLang="en-US" sz="2200" b="1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044683" y="1147646"/>
            <a:ext cx="1172844" cy="902720"/>
            <a:chOff x="5027106" y="2345385"/>
            <a:chExt cx="1172844" cy="902720"/>
          </a:xfrm>
        </p:grpSpPr>
        <p:grpSp>
          <p:nvGrpSpPr>
            <p:cNvPr id="14" name="组合 13"/>
            <p:cNvGrpSpPr/>
            <p:nvPr/>
          </p:nvGrpSpPr>
          <p:grpSpPr>
            <a:xfrm rot="5400000">
              <a:off x="5162168" y="2210323"/>
              <a:ext cx="902720" cy="1172844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6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7" name="等腰三角形 42"/>
              <p:cNvSpPr/>
              <p:nvPr/>
            </p:nvSpPr>
            <p:spPr>
              <a:xfrm>
                <a:off x="4044926" y="2251926"/>
                <a:ext cx="1054141" cy="1350591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4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4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15" name="TextBox 33"/>
            <p:cNvSpPr>
              <a:spLocks noChangeArrowheads="1"/>
            </p:cNvSpPr>
            <p:nvPr/>
          </p:nvSpPr>
          <p:spPr bwMode="auto">
            <a:xfrm>
              <a:off x="5141166" y="2640364"/>
              <a:ext cx="67882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200" b="1" dirty="0">
                  <a:solidFill>
                    <a:schemeClr val="accent1"/>
                  </a:solidFill>
                  <a:latin typeface="+mj-ea"/>
                  <a:ea typeface="+mj-ea"/>
                </a:rPr>
                <a:t>标题</a:t>
              </a:r>
              <a:endParaRPr lang="zh-CN" altLang="en-US" sz="2200" b="1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211512" y="1177742"/>
            <a:ext cx="1172844" cy="902720"/>
            <a:chOff x="5027106" y="2345385"/>
            <a:chExt cx="1172844" cy="902720"/>
          </a:xfrm>
        </p:grpSpPr>
        <p:grpSp>
          <p:nvGrpSpPr>
            <p:cNvPr id="19" name="组合 18"/>
            <p:cNvGrpSpPr/>
            <p:nvPr/>
          </p:nvGrpSpPr>
          <p:grpSpPr>
            <a:xfrm rot="5400000">
              <a:off x="5162168" y="2210323"/>
              <a:ext cx="902720" cy="1172844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1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2" name="等腰三角形 42"/>
              <p:cNvSpPr/>
              <p:nvPr/>
            </p:nvSpPr>
            <p:spPr>
              <a:xfrm>
                <a:off x="4044926" y="2251926"/>
                <a:ext cx="1054141" cy="1350591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4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4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20" name="TextBox 33"/>
            <p:cNvSpPr>
              <a:spLocks noChangeArrowheads="1"/>
            </p:cNvSpPr>
            <p:nvPr/>
          </p:nvSpPr>
          <p:spPr bwMode="auto">
            <a:xfrm>
              <a:off x="5046808" y="2656266"/>
              <a:ext cx="84249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200" b="1" dirty="0">
                  <a:solidFill>
                    <a:schemeClr val="accent1"/>
                  </a:solidFill>
                  <a:latin typeface="+mj-ea"/>
                  <a:ea typeface="+mj-ea"/>
                </a:rPr>
                <a:t>标题</a:t>
              </a:r>
              <a:endParaRPr lang="zh-CN" altLang="en-US" sz="2200" b="1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385411" y="1189305"/>
            <a:ext cx="1172844" cy="902720"/>
            <a:chOff x="5027106" y="2345385"/>
            <a:chExt cx="1172844" cy="902720"/>
          </a:xfrm>
        </p:grpSpPr>
        <p:grpSp>
          <p:nvGrpSpPr>
            <p:cNvPr id="24" name="组合 23"/>
            <p:cNvGrpSpPr/>
            <p:nvPr/>
          </p:nvGrpSpPr>
          <p:grpSpPr>
            <a:xfrm rot="5400000">
              <a:off x="5162168" y="2210323"/>
              <a:ext cx="902720" cy="1172844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6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7" name="等腰三角形 42"/>
              <p:cNvSpPr/>
              <p:nvPr/>
            </p:nvSpPr>
            <p:spPr>
              <a:xfrm>
                <a:off x="4044926" y="2251926"/>
                <a:ext cx="1054141" cy="1350591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4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4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25" name="TextBox 33"/>
            <p:cNvSpPr>
              <a:spLocks noChangeArrowheads="1"/>
            </p:cNvSpPr>
            <p:nvPr/>
          </p:nvSpPr>
          <p:spPr bwMode="auto">
            <a:xfrm>
              <a:off x="5125264" y="2525067"/>
              <a:ext cx="678823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accent1"/>
                  </a:solidFill>
                  <a:latin typeface="+mj-ea"/>
                  <a:ea typeface="+mj-ea"/>
                </a:rPr>
                <a:t>标题内容</a:t>
              </a:r>
              <a:endParaRPr lang="zh-CN" altLang="en-US" b="1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5000">
        <p14:prism/>
      </p:transition>
    </mc:Choice>
    <mc:Fallback>
      <p:transition spd="slow" advTm="5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" presetClass="entr" presetSubtype="2" accel="58000" fill="hold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9" dur="1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0" dur="1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accel="58000" fill="hold" nodeType="withEffect" p14:presetBounceEnd="58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3" dur="1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4" dur="1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accel="58000" fill="hold" nodeType="withEffect" p14:presetBounceEnd="58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7" dur="1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8" dur="1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accel="58000" fill="hold" nodeType="withEffect" p14:presetBounceEnd="58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1" dur="1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32" dur="1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 animBg="1"/>
          <p:bldP spid="7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" presetClass="entr" presetSubtype="2" accel="58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accel="58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accel="58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accel="5800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 animBg="1"/>
          <p:bldP spid="7" grpId="0" animBg="1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5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3"/>
          <p:cNvSpPr/>
          <p:nvPr/>
        </p:nvSpPr>
        <p:spPr>
          <a:xfrm>
            <a:off x="704217" y="2212281"/>
            <a:ext cx="2448272" cy="2375693"/>
          </a:xfrm>
          <a:prstGeom prst="roundRect">
            <a:avLst>
              <a:gd name="adj" fmla="val 9450"/>
            </a:avLst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183983" y="1080397"/>
            <a:ext cx="1447442" cy="144744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" name="同心圆 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sp>
        <p:nvSpPr>
          <p:cNvPr id="8" name="椭圆 7"/>
          <p:cNvSpPr/>
          <p:nvPr/>
        </p:nvSpPr>
        <p:spPr>
          <a:xfrm>
            <a:off x="2288070" y="2025625"/>
            <a:ext cx="373310" cy="373310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+mj-ea"/>
                <a:ea typeface="+mj-ea"/>
              </a:rPr>
              <a:t>1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66729" y="1601897"/>
            <a:ext cx="11769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 标题内容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3422037" y="2212280"/>
            <a:ext cx="2448272" cy="2375693"/>
          </a:xfrm>
          <a:prstGeom prst="roundRect">
            <a:avLst>
              <a:gd name="adj" fmla="val 7846"/>
            </a:avLst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6156176" y="2212279"/>
            <a:ext cx="2448272" cy="2375693"/>
          </a:xfrm>
          <a:prstGeom prst="roundRect">
            <a:avLst>
              <a:gd name="adj" fmla="val 7445"/>
            </a:avLst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922452" y="1124308"/>
            <a:ext cx="1447442" cy="144744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" name="同心圆 1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656591" y="1080397"/>
            <a:ext cx="1447442" cy="144744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" name="同心圆 1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sp>
        <p:nvSpPr>
          <p:cNvPr id="18" name="椭圆 17"/>
          <p:cNvSpPr/>
          <p:nvPr/>
        </p:nvSpPr>
        <p:spPr>
          <a:xfrm>
            <a:off x="5079697" y="2025625"/>
            <a:ext cx="373310" cy="373310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+mj-ea"/>
                <a:ea typeface="+mj-ea"/>
              </a:rPr>
              <a:t>2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7816001" y="2025625"/>
            <a:ext cx="373310" cy="37331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+mj-ea"/>
                <a:ea typeface="+mj-ea"/>
              </a:rPr>
              <a:t>3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092175" y="1626354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标题内容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826314" y="1626354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标题内容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2" name="TextBox 20"/>
          <p:cNvSpPr txBox="1"/>
          <p:nvPr/>
        </p:nvSpPr>
        <p:spPr>
          <a:xfrm>
            <a:off x="968366" y="2757760"/>
            <a:ext cx="1944216" cy="16004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  点击输入简要文字内容，文字内容需概括精炼，不用多余的文字修饰。点击输入简要文字内容，文字内容需概括精炼，不用多余的文字修饰。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  点击输入简要文字内容，文字内容需概括精炼，不用多余的文字修饰。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3" name="TextBox 21"/>
          <p:cNvSpPr txBox="1"/>
          <p:nvPr/>
        </p:nvSpPr>
        <p:spPr>
          <a:xfrm>
            <a:off x="3674065" y="2752116"/>
            <a:ext cx="1944216" cy="16004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  点击输入简要文字内容，文字内容需概括精炼，不用多余的文字修饰。点击输入简要文字内容，文字内容需概括精炼，不用多余的文字修饰。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  点击输入简要文字内容，文字内容需概括精炼，不用多余的文字修饰。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4" name="TextBox 22"/>
          <p:cNvSpPr txBox="1"/>
          <p:nvPr/>
        </p:nvSpPr>
        <p:spPr>
          <a:xfrm>
            <a:off x="6408204" y="2758992"/>
            <a:ext cx="1944216" cy="16004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  点击输入简要文字内容，文字内容需概括精炼，不用多余的文字修饰。点击输入简要文字内容，文字内容需概括精炼，不用多余的文字修饰。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  点击输入简要文字内容，文字内容需概括精炼，不用多余的文字修饰。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5000">
        <p14:prism/>
      </p:transition>
    </mc:Choice>
    <mc:Fallback>
      <p:transition spd="slow" advTm="5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52000" fill="hold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7" dur="1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8" dur="1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52000" fill="hold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1" dur="14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2" dur="14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accel="52000" fill="hold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5" dur="14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6" dur="14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6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4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6" dur="8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1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9" dur="8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1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2" dur="8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58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59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60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61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36" presetClass="emph" presetSubtype="0" fill="hold" grpId="1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66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7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68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69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2" dur="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36" presetClass="emph" presetSubtype="0" fill="hold" grpId="1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74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75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76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7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8" grpId="0" animBg="1"/>
          <p:bldP spid="9" grpId="0"/>
          <p:bldP spid="10" grpId="0" animBg="1"/>
          <p:bldP spid="11" grpId="0" animBg="1"/>
          <p:bldP spid="18" grpId="0" animBg="1"/>
          <p:bldP spid="19" grpId="0" animBg="1"/>
          <p:bldP spid="20" grpId="0"/>
          <p:bldP spid="21" grpId="0"/>
          <p:bldP spid="22" grpId="0"/>
          <p:bldP spid="22" grpId="1"/>
          <p:bldP spid="23" grpId="0"/>
          <p:bldP spid="23" grpId="1"/>
          <p:bldP spid="24" grpId="0"/>
          <p:bldP spid="24" grpId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4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4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4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4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6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4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6" dur="8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1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9" dur="8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1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2" dur="8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58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59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60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61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36" presetClass="emph" presetSubtype="0" fill="hold" grpId="1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66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7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68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69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2" dur="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36" presetClass="emph" presetSubtype="0" fill="hold" grpId="1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74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75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76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7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8" grpId="0" animBg="1"/>
          <p:bldP spid="9" grpId="0"/>
          <p:bldP spid="10" grpId="0" animBg="1"/>
          <p:bldP spid="11" grpId="0" animBg="1"/>
          <p:bldP spid="18" grpId="0" animBg="1"/>
          <p:bldP spid="19" grpId="0" animBg="1"/>
          <p:bldP spid="20" grpId="0"/>
          <p:bldP spid="21" grpId="0"/>
          <p:bldP spid="22" grpId="0"/>
          <p:bldP spid="22" grpId="1"/>
          <p:bldP spid="23" grpId="0"/>
          <p:bldP spid="23" grpId="1"/>
          <p:bldP spid="24" grpId="0"/>
          <p:bldP spid="24" grpId="1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5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5" name="图片占位符 31"/>
          <p:cNvPicPr>
            <a:picLocks noChangeAspect="1"/>
          </p:cNvPicPr>
          <p:nvPr/>
        </p:nvPicPr>
        <p:blipFill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010431" y="1020886"/>
            <a:ext cx="1766888" cy="1766888"/>
          </a:xfrm>
          <a:prstGeom prst="ellipse">
            <a:avLst/>
          </a:prstGeom>
          <a:solidFill>
            <a:schemeClr val="accent5"/>
          </a:solidFill>
          <a:ln w="571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>
            <a:outerShdw blurRad="228600" dist="114300" dir="6840000" sx="99000" sy="99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6" name="图片占位符 29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497745" y="1202180"/>
            <a:ext cx="1766888" cy="1766888"/>
          </a:xfrm>
          <a:prstGeom prst="ellipse">
            <a:avLst/>
          </a:prstGeom>
          <a:solidFill>
            <a:schemeClr val="accent5"/>
          </a:solidFill>
          <a:ln w="571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>
            <a:outerShdw blurRad="228600" dist="114300" dir="6840000" sx="99000" sy="99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7" name="图片占位符 26"/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5364088" y="3143859"/>
            <a:ext cx="1768475" cy="1766888"/>
          </a:xfrm>
          <a:prstGeom prst="ellipse">
            <a:avLst/>
          </a:prstGeom>
          <a:solidFill>
            <a:schemeClr val="accent5"/>
          </a:solidFill>
          <a:ln w="571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>
            <a:outerShdw blurRad="228600" dist="114300" dir="6840000" sx="99000" sy="99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8" name="图片占位符 1"/>
          <p:cNvPicPr>
            <a:picLocks noChangeAspect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9673" y="1459022"/>
            <a:ext cx="1766888" cy="1766888"/>
          </a:xfrm>
          <a:prstGeom prst="ellipse">
            <a:avLst/>
          </a:prstGeom>
          <a:blipFill>
            <a:blip r:embed="rId9" cstate="screen"/>
            <a:stretch>
              <a:fillRect/>
            </a:stretch>
          </a:blipFill>
          <a:ln w="571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>
            <a:outerShdw blurRad="228600" dist="114300" dir="6840000" sx="99000" sy="99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9" name="图片占位符 2"/>
          <p:cNvPicPr>
            <a:picLocks noChangeAspect="1"/>
          </p:cNvPicPr>
          <p:nvPr/>
        </p:nvPicPr>
        <p:blipFill>
          <a:blip r:embed="rId10" cstate="screen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27784" y="2787774"/>
            <a:ext cx="1766888" cy="1766888"/>
          </a:xfrm>
          <a:prstGeom prst="ellipse">
            <a:avLst/>
          </a:prstGeom>
          <a:solidFill>
            <a:schemeClr val="accent5"/>
          </a:solidFill>
          <a:ln w="571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>
            <a:outerShdw blurRad="228600" dist="114300" dir="6840000" sx="99000" sy="99000" algn="tl" rotWithShape="0">
              <a:prstClr val="black">
                <a:alpha val="40000"/>
              </a:prstClr>
            </a:outerShdw>
          </a:effectLst>
        </p:spPr>
      </p:pic>
      <p:sp>
        <p:nvSpPr>
          <p:cNvPr id="100" name="Rounded Rectangle 36"/>
          <p:cNvSpPr/>
          <p:nvPr/>
        </p:nvSpPr>
        <p:spPr>
          <a:xfrm>
            <a:off x="7666732" y="1441032"/>
            <a:ext cx="924820" cy="20645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0" rIns="0" bIns="45710" rtlCol="0" anchor="t"/>
          <a:lstStyle/>
          <a:p>
            <a:r>
              <a:rPr lang="zh-CN" altLang="en-US" sz="900" b="1" dirty="0">
                <a:latin typeface="+mj-ea"/>
                <a:ea typeface="+mj-ea"/>
                <a:cs typeface="Source Sans Pro ExtraLight"/>
              </a:rPr>
              <a:t>项目名称 </a:t>
            </a:r>
            <a:r>
              <a:rPr lang="en-US" altLang="zh-CN" sz="900" b="1" dirty="0">
                <a:latin typeface="+mj-ea"/>
                <a:ea typeface="+mj-ea"/>
                <a:cs typeface="Source Sans Pro ExtraLight"/>
              </a:rPr>
              <a:t>05</a:t>
            </a:r>
            <a:endParaRPr lang="en-US" sz="900" b="1" dirty="0">
              <a:latin typeface="+mj-ea"/>
              <a:ea typeface="+mj-ea"/>
              <a:cs typeface="Source Sans Pro ExtraLight"/>
            </a:endParaRPr>
          </a:p>
        </p:txBody>
      </p:sp>
      <p:sp>
        <p:nvSpPr>
          <p:cNvPr id="101" name="Rounded Rectangle 33"/>
          <p:cNvSpPr/>
          <p:nvPr/>
        </p:nvSpPr>
        <p:spPr>
          <a:xfrm>
            <a:off x="3890133" y="2902940"/>
            <a:ext cx="814154" cy="20645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0" rIns="0" bIns="45710" rtlCol="0" anchor="t"/>
          <a:lstStyle/>
          <a:p>
            <a:r>
              <a:rPr lang="zh-CN" altLang="en-US" sz="900" b="1" dirty="0">
                <a:latin typeface="+mj-ea"/>
                <a:ea typeface="+mj-ea"/>
                <a:cs typeface="Source Sans Pro ExtraLight"/>
              </a:rPr>
              <a:t>项目名称 </a:t>
            </a:r>
            <a:r>
              <a:rPr lang="en-US" altLang="zh-CN" sz="900" b="1" dirty="0">
                <a:latin typeface="+mj-ea"/>
                <a:ea typeface="+mj-ea"/>
                <a:cs typeface="Source Sans Pro ExtraLight"/>
              </a:rPr>
              <a:t>0</a:t>
            </a:r>
            <a:r>
              <a:rPr lang="en-US" sz="900" b="1" dirty="0">
                <a:latin typeface="+mj-ea"/>
                <a:ea typeface="+mj-ea"/>
                <a:cs typeface="Source Sans Pro ExtraLight"/>
              </a:rPr>
              <a:t>2</a:t>
            </a:r>
            <a:endParaRPr lang="en-US" sz="900" b="1" dirty="0">
              <a:latin typeface="+mj-ea"/>
              <a:ea typeface="+mj-ea"/>
              <a:cs typeface="Source Sans Pro ExtraLight"/>
            </a:endParaRPr>
          </a:p>
        </p:txBody>
      </p:sp>
      <p:sp>
        <p:nvSpPr>
          <p:cNvPr id="102" name="Rounded Rectangle 32"/>
          <p:cNvSpPr/>
          <p:nvPr/>
        </p:nvSpPr>
        <p:spPr>
          <a:xfrm>
            <a:off x="1813630" y="1574188"/>
            <a:ext cx="814154" cy="20645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0" rIns="0" bIns="45710" rtlCol="0" anchor="t"/>
          <a:lstStyle/>
          <a:p>
            <a:r>
              <a:rPr lang="zh-CN" altLang="en-US" sz="900" b="1" dirty="0">
                <a:latin typeface="+mj-ea"/>
                <a:ea typeface="+mj-ea"/>
                <a:cs typeface="Source Sans Pro ExtraLight"/>
              </a:rPr>
              <a:t>项目名称 </a:t>
            </a:r>
            <a:r>
              <a:rPr lang="en-US" altLang="zh-CN" sz="900" b="1" dirty="0">
                <a:latin typeface="+mj-ea"/>
                <a:ea typeface="+mj-ea"/>
                <a:cs typeface="Source Sans Pro ExtraLight"/>
              </a:rPr>
              <a:t>0</a:t>
            </a:r>
            <a:r>
              <a:rPr lang="en-US" sz="900" b="1" dirty="0">
                <a:latin typeface="+mj-ea"/>
                <a:ea typeface="+mj-ea"/>
                <a:cs typeface="Source Sans Pro ExtraLight"/>
              </a:rPr>
              <a:t>1</a:t>
            </a:r>
            <a:endParaRPr lang="en-US" sz="900" b="1" dirty="0">
              <a:latin typeface="+mj-ea"/>
              <a:ea typeface="+mj-ea"/>
              <a:cs typeface="Source Sans Pro ExtraLight"/>
            </a:endParaRPr>
          </a:p>
        </p:txBody>
      </p:sp>
      <p:sp>
        <p:nvSpPr>
          <p:cNvPr id="103" name="Rounded Rectangle 34"/>
          <p:cNvSpPr/>
          <p:nvPr/>
        </p:nvSpPr>
        <p:spPr>
          <a:xfrm>
            <a:off x="5159006" y="1135750"/>
            <a:ext cx="814154" cy="206456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0" rIns="0" bIns="45710" rtlCol="0" anchor="t"/>
          <a:lstStyle/>
          <a:p>
            <a:r>
              <a:rPr lang="zh-CN" altLang="en-US" sz="900" b="1" dirty="0">
                <a:latin typeface="+mj-ea"/>
                <a:ea typeface="+mj-ea"/>
                <a:cs typeface="Source Sans Pro ExtraLight"/>
              </a:rPr>
              <a:t>项目名称 </a:t>
            </a:r>
            <a:r>
              <a:rPr lang="en-US" altLang="zh-CN" sz="900" b="1" dirty="0">
                <a:latin typeface="+mj-ea"/>
                <a:ea typeface="+mj-ea"/>
                <a:cs typeface="Source Sans Pro ExtraLight"/>
              </a:rPr>
              <a:t>03</a:t>
            </a:r>
            <a:endParaRPr lang="en-US" sz="900" b="1" dirty="0">
              <a:latin typeface="+mj-ea"/>
              <a:ea typeface="+mj-ea"/>
              <a:cs typeface="Source Sans Pro ExtraLight"/>
            </a:endParaRPr>
          </a:p>
        </p:txBody>
      </p:sp>
      <p:sp>
        <p:nvSpPr>
          <p:cNvPr id="104" name="Rounded Rectangle 35"/>
          <p:cNvSpPr/>
          <p:nvPr/>
        </p:nvSpPr>
        <p:spPr>
          <a:xfrm>
            <a:off x="6546207" y="3396031"/>
            <a:ext cx="896437" cy="206456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0" rIns="0" bIns="45710" rtlCol="0" anchor="t"/>
          <a:lstStyle/>
          <a:p>
            <a:r>
              <a:rPr lang="zh-CN" altLang="en-US" sz="1000" b="1" dirty="0">
                <a:latin typeface="+mj-ea"/>
                <a:ea typeface="+mj-ea"/>
                <a:cs typeface="Source Sans Pro ExtraLight"/>
              </a:rPr>
              <a:t>项目名称 </a:t>
            </a:r>
            <a:r>
              <a:rPr lang="en-US" altLang="zh-CN" sz="1000" b="1" dirty="0">
                <a:latin typeface="+mj-ea"/>
                <a:ea typeface="+mj-ea"/>
                <a:cs typeface="Source Sans Pro ExtraLight"/>
              </a:rPr>
              <a:t>04</a:t>
            </a:r>
            <a:endParaRPr lang="en-US" sz="1000" b="1" dirty="0">
              <a:latin typeface="+mj-ea"/>
              <a:ea typeface="+mj-ea"/>
              <a:cs typeface="Source Sans Pro ExtraLigh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5000">
        <p14:prism/>
      </p:transition>
    </mc:Choice>
    <mc:Fallback>
      <p:transition spd="slow" advTm="5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65000" fill="hold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7" dur="1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8" dur="1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65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1" dur="1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2" dur="1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65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5" dur="1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6" dur="1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accel="65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9" dur="1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0" dur="1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6" accel="65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3" dur="1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4" dur="1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0" grpId="0" animBg="1"/>
          <p:bldP spid="101" grpId="0" animBg="1"/>
          <p:bldP spid="102" grpId="0" animBg="1"/>
          <p:bldP spid="103" grpId="0" animBg="1"/>
          <p:bldP spid="104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65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6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0" grpId="0" animBg="1"/>
          <p:bldP spid="101" grpId="0" animBg="1"/>
          <p:bldP spid="102" grpId="0" animBg="1"/>
          <p:bldP spid="103" grpId="0" animBg="1"/>
          <p:bldP spid="104" grpId="0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59632" y="2306759"/>
            <a:ext cx="7147293" cy="2031271"/>
          </a:xfrm>
          <a:prstGeom prst="rect">
            <a:avLst/>
          </a:prstGeom>
          <a:noFill/>
        </p:spPr>
        <p:txBody>
          <a:bodyPr wrap="square" lIns="91386" tIns="45693" rIns="91386" bIns="45693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  回顾这一年的工作，在取得成绩的同时，我们也找到了工作中的不足和问题，主要反映于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xx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及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xxx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的风格、定型还有待进一步探索，尤其是网上的公司产品库充分体现我们</a:t>
            </a:r>
            <a:r>
              <a:rPr lang="en-US" altLang="zh-CN" sz="1400" dirty="0" err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xxxxx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和我们这个平台能为客户提供良好的商机和快捷方便的信息、导航的功能发挥。展望新的一年，我们将继续努力，力争各项工作更上一个新台阶。</a:t>
            </a:r>
            <a:r>
              <a:rPr lang="en-US" altLang="zh-CN" sz="1400" dirty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en-US" sz="1400" dirty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我们所向披靡，</a:t>
            </a:r>
            <a:r>
              <a:rPr lang="en-US" altLang="zh-CN" sz="1400" dirty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1400" dirty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我们勇往直前！</a:t>
            </a:r>
            <a:endParaRPr lang="zh-CN" altLang="en-US" sz="1400" dirty="0">
              <a:solidFill>
                <a:srgbClr val="08080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140311" y="770251"/>
            <a:ext cx="1306135" cy="1269327"/>
            <a:chOff x="2132199" y="770251"/>
            <a:chExt cx="1306135" cy="1269327"/>
          </a:xfrm>
        </p:grpSpPr>
        <p:grpSp>
          <p:nvGrpSpPr>
            <p:cNvPr id="6" name="组合 5"/>
            <p:cNvGrpSpPr/>
            <p:nvPr/>
          </p:nvGrpSpPr>
          <p:grpSpPr>
            <a:xfrm>
              <a:off x="2132199" y="770251"/>
              <a:ext cx="1306135" cy="1269327"/>
              <a:chOff x="4345444" y="2542859"/>
              <a:chExt cx="1810550" cy="1811205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9" name="同心圆 8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black"/>
                    </a:solidFill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10" name="椭圆 9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8" name="椭圆 7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  <p:sp>
          <p:nvSpPr>
            <p:cNvPr id="12" name="TextBox 11"/>
            <p:cNvSpPr txBox="1"/>
            <p:nvPr/>
          </p:nvSpPr>
          <p:spPr>
            <a:xfrm>
              <a:off x="2431244" y="1068589"/>
              <a:ext cx="950693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5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前 </a:t>
              </a:r>
              <a:endParaRPr lang="zh-CN" altLang="en-US" sz="45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790865" y="1603223"/>
            <a:ext cx="349446" cy="349446"/>
            <a:chOff x="304800" y="673100"/>
            <a:chExt cx="4000500" cy="4000500"/>
          </a:xfrm>
          <a:effectLst>
            <a:outerShdw blurRad="444500" dist="254000" dir="6840000" algn="tr" rotWithShape="0">
              <a:prstClr val="black">
                <a:alpha val="50000"/>
              </a:prstClr>
            </a:outerShdw>
          </a:effectLst>
        </p:grpSpPr>
        <p:sp>
          <p:nvSpPr>
            <p:cNvPr id="15" name="同心圆 1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473219" y="1217239"/>
            <a:ext cx="156292" cy="156292"/>
            <a:chOff x="304800" y="673100"/>
            <a:chExt cx="4000500" cy="4000500"/>
          </a:xfrm>
          <a:effectLst>
            <a:outerShdw blurRad="444500" dist="254000" dir="684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629511" y="1381787"/>
            <a:ext cx="208440" cy="208440"/>
            <a:chOff x="304800" y="673100"/>
            <a:chExt cx="4000500" cy="4000500"/>
          </a:xfrm>
          <a:effectLst>
            <a:outerShdw blurRad="444500" dist="254000" dir="6840000" algn="tr" rotWithShape="0">
              <a:prstClr val="black">
                <a:alpha val="50000"/>
              </a:prstClr>
            </a:outerShdw>
          </a:effectLst>
        </p:grpSpPr>
        <p:sp>
          <p:nvSpPr>
            <p:cNvPr id="21" name="同心圆 2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微软雅黑" panose="020B0503020204020204" pitchFamily="34" charset="-122"/>
              </a:endParaRPr>
            </a:p>
          </p:txBody>
        </p:sp>
      </p:grpSp>
      <p:sp>
        <p:nvSpPr>
          <p:cNvPr id="23" name="椭圆 22"/>
          <p:cNvSpPr/>
          <p:nvPr/>
        </p:nvSpPr>
        <p:spPr>
          <a:xfrm>
            <a:off x="7794388" y="4443265"/>
            <a:ext cx="500908" cy="50090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8423305" y="3522698"/>
            <a:ext cx="274777" cy="274777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183751" y="4762644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6" name="同心圆 2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391037" y="769498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9" name="同心圆 2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411685" y="4151249"/>
            <a:ext cx="408377" cy="408377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2" name="同心圆 3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sp>
        <p:nvSpPr>
          <p:cNvPr id="34" name="椭圆 33"/>
          <p:cNvSpPr/>
          <p:nvPr/>
        </p:nvSpPr>
        <p:spPr>
          <a:xfrm>
            <a:off x="6629511" y="4707644"/>
            <a:ext cx="274777" cy="274777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8585278" y="4984207"/>
            <a:ext cx="137389" cy="137389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4644008" y="770251"/>
            <a:ext cx="1306135" cy="1269327"/>
            <a:chOff x="2132199" y="770251"/>
            <a:chExt cx="1306135" cy="1269327"/>
          </a:xfrm>
        </p:grpSpPr>
        <p:grpSp>
          <p:nvGrpSpPr>
            <p:cNvPr id="38" name="组合 37"/>
            <p:cNvGrpSpPr/>
            <p:nvPr/>
          </p:nvGrpSpPr>
          <p:grpSpPr>
            <a:xfrm>
              <a:off x="2132199" y="770251"/>
              <a:ext cx="1306135" cy="1269327"/>
              <a:chOff x="4345444" y="2542859"/>
              <a:chExt cx="1810550" cy="1811205"/>
            </a:xfrm>
          </p:grpSpPr>
          <p:grpSp>
            <p:nvGrpSpPr>
              <p:cNvPr id="40" name="组合 39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42" name="同心圆 41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black"/>
                    </a:solidFill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43" name="椭圆 42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41" name="椭圆 40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  <p:sp>
          <p:nvSpPr>
            <p:cNvPr id="39" name="TextBox 11"/>
            <p:cNvSpPr txBox="1"/>
            <p:nvPr/>
          </p:nvSpPr>
          <p:spPr>
            <a:xfrm>
              <a:off x="2431244" y="1068589"/>
              <a:ext cx="950693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5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言</a:t>
              </a:r>
              <a:endParaRPr lang="zh-CN" altLang="en-US" sz="45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med" advTm="5000">
    <p:pull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3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3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1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2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3" accel="3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25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6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23" grpId="0" animBg="1"/>
          <p:bldP spid="24" grpId="0" animBg="1"/>
          <p:bldP spid="34" grpId="0" animBg="1"/>
          <p:bldP spid="35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3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3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3" accel="3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23" grpId="0" animBg="1"/>
          <p:bldP spid="24" grpId="0" animBg="1"/>
          <p:bldP spid="34" grpId="0" animBg="1"/>
          <p:bldP spid="35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5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1835696" y="1394685"/>
            <a:ext cx="1715522" cy="1715522"/>
            <a:chOff x="2193191" y="1899415"/>
            <a:chExt cx="2421376" cy="2421376"/>
          </a:xfrm>
          <a:effectLst/>
        </p:grpSpPr>
        <p:sp>
          <p:nvSpPr>
            <p:cNvPr id="5" name="椭圆 4"/>
            <p:cNvSpPr/>
            <p:nvPr/>
          </p:nvSpPr>
          <p:spPr>
            <a:xfrm>
              <a:off x="2193191" y="1899415"/>
              <a:ext cx="2421376" cy="2421376"/>
            </a:xfrm>
            <a:prstGeom prst="ellipse">
              <a:avLst/>
            </a:prstGeom>
            <a:solidFill>
              <a:schemeClr val="accent3"/>
            </a:solidFill>
            <a:ln w="317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3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2345502" y="2051726"/>
              <a:ext cx="2116756" cy="211675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165100" dist="88900" dir="2700000" algn="tl" rotWithShape="0">
                <a:schemeClr val="accent3">
                  <a:lumMod val="50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82550" h="317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7" name="圆角矩形 6"/>
          <p:cNvSpPr/>
          <p:nvPr/>
        </p:nvSpPr>
        <p:spPr>
          <a:xfrm>
            <a:off x="4458454" y="2562253"/>
            <a:ext cx="3216350" cy="3216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j-ea"/>
              <a:ea typeface="+mj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388788" y="2067780"/>
            <a:ext cx="1981396" cy="500287"/>
            <a:chOff x="7497701" y="1851659"/>
            <a:chExt cx="2177121" cy="667049"/>
          </a:xfrm>
        </p:grpSpPr>
        <p:sp>
          <p:nvSpPr>
            <p:cNvPr id="9" name="文本框 8"/>
            <p:cNvSpPr txBox="1"/>
            <p:nvPr/>
          </p:nvSpPr>
          <p:spPr>
            <a:xfrm>
              <a:off x="7497701" y="1851659"/>
              <a:ext cx="2177121" cy="4924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  <a:endPara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7508478" y="2210932"/>
              <a:ext cx="2155566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Add the title here</a:t>
              </a:r>
              <a:endPara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1" name="文本框 10"/>
          <p:cNvSpPr txBox="1"/>
          <p:nvPr/>
        </p:nvSpPr>
        <p:spPr bwMode="auto">
          <a:xfrm>
            <a:off x="4388788" y="2768257"/>
            <a:ext cx="3381571" cy="7689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rPr>
              <a:t>此处添加详细文本描述，建议与标题相关并符合整体语言风格，语言描述尽量此处添加详细文本描述，建议与标题相关并符合整体语言风格，语言描述尽量此处添加详细文本描述，建议与标题相关并符合整体语言风格，</a:t>
            </a:r>
            <a:endParaRPr lang="en-US" altLang="zh-CN" sz="900" dirty="0">
              <a:solidFill>
                <a:srgbClr val="000000"/>
              </a:solidFill>
              <a:latin typeface="+mj-ea"/>
              <a:cs typeface="Lato Light" charset="0"/>
              <a:sym typeface="Lato Light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948439" y="3413319"/>
            <a:ext cx="149003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Add the title here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646471" y="3749845"/>
            <a:ext cx="2168504" cy="52046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+mj-ea"/>
              <a:ea typeface="+mj-ea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3024055" y="3694722"/>
            <a:ext cx="174256" cy="174256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14300" dist="50800" dir="2700000" algn="tl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17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104224" y="1817893"/>
            <a:ext cx="1271502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950" dirty="0">
                <a:solidFill>
                  <a:schemeClr val="accent3"/>
                </a:solidFill>
                <a:latin typeface="+mj-ea"/>
                <a:ea typeface="+mj-ea"/>
              </a:rPr>
              <a:t>75</a:t>
            </a:r>
            <a:r>
              <a:rPr lang="en-US" altLang="zh-CN" sz="3000" dirty="0">
                <a:solidFill>
                  <a:schemeClr val="accent3"/>
                </a:solidFill>
                <a:latin typeface="+mj-ea"/>
                <a:ea typeface="+mj-ea"/>
              </a:rPr>
              <a:t>%</a:t>
            </a:r>
            <a:endParaRPr lang="zh-CN" altLang="en-US" sz="825" dirty="0">
              <a:solidFill>
                <a:schemeClr val="accent3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5000">
        <p14:prism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00"/>
                            </p:stCondLst>
                            <p:childTnLst>
                              <p:par>
                                <p:cTn id="1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6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100"/>
                            </p:stCondLst>
                            <p:childTnLst>
                              <p:par>
                                <p:cTn id="2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6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1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/>
      <p:bldP spid="12" grpId="0"/>
      <p:bldP spid="13" grpId="0" animBg="1"/>
      <p:bldP spid="14" grpId="0" animBg="1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5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72"/>
          <p:cNvCxnSpPr>
            <a:cxnSpLocks noChangeShapeType="1"/>
          </p:cNvCxnSpPr>
          <p:nvPr/>
        </p:nvCxnSpPr>
        <p:spPr bwMode="auto">
          <a:xfrm>
            <a:off x="6908676" y="1945942"/>
            <a:ext cx="559718" cy="184693"/>
          </a:xfrm>
          <a:prstGeom prst="line">
            <a:avLst/>
          </a:prstGeom>
          <a:noFill/>
          <a:ln w="28575">
            <a:solidFill>
              <a:srgbClr val="5F5F5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" name="直接连接符 20"/>
          <p:cNvCxnSpPr>
            <a:cxnSpLocks noChangeShapeType="1"/>
          </p:cNvCxnSpPr>
          <p:nvPr/>
        </p:nvCxnSpPr>
        <p:spPr bwMode="auto">
          <a:xfrm flipV="1">
            <a:off x="4915214" y="2283260"/>
            <a:ext cx="683924" cy="622217"/>
          </a:xfrm>
          <a:prstGeom prst="line">
            <a:avLst/>
          </a:prstGeom>
          <a:noFill/>
          <a:ln w="28575">
            <a:solidFill>
              <a:srgbClr val="5F5F5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6" name="组合 5"/>
          <p:cNvGrpSpPr/>
          <p:nvPr/>
        </p:nvGrpSpPr>
        <p:grpSpPr>
          <a:xfrm>
            <a:off x="5364309" y="867739"/>
            <a:ext cx="1656509" cy="1656509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7" name="椭圆 6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366390" y="3924072"/>
            <a:ext cx="515519" cy="515519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10" name="椭圆 9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252257" y="1467966"/>
            <a:ext cx="1244798" cy="1244798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13" name="椭圆 12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cxnSp>
        <p:nvCxnSpPr>
          <p:cNvPr id="15" name="直接连接符 14"/>
          <p:cNvCxnSpPr>
            <a:cxnSpLocks noChangeShapeType="1"/>
          </p:cNvCxnSpPr>
          <p:nvPr/>
        </p:nvCxnSpPr>
        <p:spPr bwMode="auto">
          <a:xfrm flipV="1">
            <a:off x="2017615" y="2550772"/>
            <a:ext cx="413953" cy="322088"/>
          </a:xfrm>
          <a:prstGeom prst="line">
            <a:avLst/>
          </a:prstGeom>
          <a:noFill/>
          <a:ln w="28575">
            <a:solidFill>
              <a:srgbClr val="5F5F5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直接连接符 17"/>
          <p:cNvCxnSpPr>
            <a:cxnSpLocks noChangeShapeType="1"/>
          </p:cNvCxnSpPr>
          <p:nvPr/>
        </p:nvCxnSpPr>
        <p:spPr bwMode="auto">
          <a:xfrm>
            <a:off x="3407040" y="2413506"/>
            <a:ext cx="681323" cy="491172"/>
          </a:xfrm>
          <a:prstGeom prst="line">
            <a:avLst/>
          </a:prstGeom>
          <a:noFill/>
          <a:ln w="28575">
            <a:solidFill>
              <a:srgbClr val="5F5F5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直接连接符 23"/>
          <p:cNvCxnSpPr>
            <a:cxnSpLocks noChangeShapeType="1"/>
            <a:endCxn id="27" idx="1"/>
          </p:cNvCxnSpPr>
          <p:nvPr/>
        </p:nvCxnSpPr>
        <p:spPr bwMode="auto">
          <a:xfrm>
            <a:off x="1044841" y="2659079"/>
            <a:ext cx="363984" cy="242094"/>
          </a:xfrm>
          <a:prstGeom prst="line">
            <a:avLst/>
          </a:prstGeom>
          <a:noFill/>
          <a:ln w="28575">
            <a:solidFill>
              <a:srgbClr val="5F5F5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直接连接符 43"/>
          <p:cNvCxnSpPr>
            <a:cxnSpLocks noChangeShapeType="1"/>
          </p:cNvCxnSpPr>
          <p:nvPr/>
        </p:nvCxnSpPr>
        <p:spPr bwMode="auto">
          <a:xfrm flipV="1">
            <a:off x="3786841" y="3733236"/>
            <a:ext cx="301521" cy="278300"/>
          </a:xfrm>
          <a:prstGeom prst="line">
            <a:avLst/>
          </a:prstGeom>
          <a:noFill/>
          <a:ln w="28575">
            <a:solidFill>
              <a:srgbClr val="5F5F5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9" name="组合 18"/>
          <p:cNvGrpSpPr/>
          <p:nvPr/>
        </p:nvGrpSpPr>
        <p:grpSpPr>
          <a:xfrm>
            <a:off x="7327456" y="1912164"/>
            <a:ext cx="630230" cy="63023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0" name="同心圆 1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888910" y="2693370"/>
            <a:ext cx="1226559" cy="122655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3" name="同心圆 2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392112" y="760412"/>
              <a:ext cx="3825873" cy="38258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268453" y="2760801"/>
            <a:ext cx="867139" cy="86713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6" name="同心圆 2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sp>
        <p:nvSpPr>
          <p:cNvPr id="28" name="文本框 37"/>
          <p:cNvSpPr>
            <a:spLocks noChangeArrowheads="1"/>
          </p:cNvSpPr>
          <p:nvPr/>
        </p:nvSpPr>
        <p:spPr bwMode="auto">
          <a:xfrm>
            <a:off x="5843544" y="1308125"/>
            <a:ext cx="748923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200" b="0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  <a:sym typeface="微软雅黑" panose="020B0503020204020204" pitchFamily="34" charset="-122"/>
              </a:rPr>
              <a:t>标题</a:t>
            </a:r>
            <a:endParaRPr lang="en-US" altLang="zh-CN" sz="2200" b="0" dirty="0">
              <a:solidFill>
                <a:schemeClr val="bg1">
                  <a:lumMod val="95000"/>
                </a:schemeClr>
              </a:solidFill>
              <a:latin typeface="+mj-ea"/>
              <a:ea typeface="+mj-ea"/>
              <a:sym typeface="微软雅黑" panose="020B0503020204020204" pitchFamily="34" charset="-122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200" b="0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  <a:sym typeface="微软雅黑" panose="020B0503020204020204" pitchFamily="34" charset="-122"/>
              </a:rPr>
              <a:t>内容</a:t>
            </a:r>
            <a:endParaRPr lang="zh-CN" altLang="en-US" sz="2200" b="0" dirty="0">
              <a:solidFill>
                <a:schemeClr val="bg1">
                  <a:lumMod val="95000"/>
                </a:schemeClr>
              </a:solidFill>
              <a:latin typeface="+mj-ea"/>
              <a:ea typeface="+mj-ea"/>
              <a:sym typeface="微软雅黑" panose="020B0503020204020204" pitchFamily="34" charset="-122"/>
            </a:endParaRPr>
          </a:p>
        </p:txBody>
      </p:sp>
      <p:sp>
        <p:nvSpPr>
          <p:cNvPr id="29" name="文本框 37"/>
          <p:cNvSpPr>
            <a:spLocks noChangeArrowheads="1"/>
          </p:cNvSpPr>
          <p:nvPr/>
        </p:nvSpPr>
        <p:spPr bwMode="auto">
          <a:xfrm>
            <a:off x="4166200" y="3000658"/>
            <a:ext cx="671979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900" b="0" dirty="0">
                <a:solidFill>
                  <a:srgbClr val="080808"/>
                </a:solidFill>
                <a:latin typeface="+mj-ea"/>
                <a:ea typeface="+mj-ea"/>
                <a:sym typeface="微软雅黑" panose="020B0503020204020204" pitchFamily="34" charset="-122"/>
              </a:rPr>
              <a:t>标题</a:t>
            </a:r>
            <a:endParaRPr lang="en-US" altLang="zh-CN" sz="1900" b="0" dirty="0">
              <a:solidFill>
                <a:srgbClr val="080808"/>
              </a:solidFill>
              <a:latin typeface="+mj-ea"/>
              <a:ea typeface="+mj-ea"/>
              <a:sym typeface="微软雅黑" panose="020B0503020204020204" pitchFamily="34" charset="-122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900" b="0" dirty="0">
                <a:solidFill>
                  <a:srgbClr val="080808"/>
                </a:solidFill>
                <a:latin typeface="+mj-ea"/>
                <a:ea typeface="+mj-ea"/>
                <a:sym typeface="微软雅黑" panose="020B0503020204020204" pitchFamily="34" charset="-122"/>
              </a:rPr>
              <a:t>内容</a:t>
            </a:r>
            <a:endParaRPr lang="zh-CN" altLang="en-US" sz="1900" b="0" dirty="0">
              <a:solidFill>
                <a:srgbClr val="080808"/>
              </a:solidFill>
              <a:latin typeface="+mj-ea"/>
              <a:ea typeface="+mj-ea"/>
              <a:sym typeface="微软雅黑" panose="020B0503020204020204" pitchFamily="34" charset="-122"/>
            </a:endParaRPr>
          </a:p>
        </p:txBody>
      </p:sp>
      <p:sp>
        <p:nvSpPr>
          <p:cNvPr id="30" name="文本框 37"/>
          <p:cNvSpPr>
            <a:spLocks noChangeArrowheads="1"/>
          </p:cNvSpPr>
          <p:nvPr/>
        </p:nvSpPr>
        <p:spPr bwMode="auto">
          <a:xfrm>
            <a:off x="2535704" y="1792081"/>
            <a:ext cx="671979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900" b="0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  <a:sym typeface="微软雅黑" panose="020B0503020204020204" pitchFamily="34" charset="-122"/>
              </a:rPr>
              <a:t>标题</a:t>
            </a:r>
            <a:endParaRPr lang="en-US" altLang="zh-CN" sz="1900" b="0" dirty="0">
              <a:solidFill>
                <a:schemeClr val="bg1">
                  <a:lumMod val="95000"/>
                </a:schemeClr>
              </a:solidFill>
              <a:latin typeface="+mj-ea"/>
              <a:ea typeface="+mj-ea"/>
              <a:sym typeface="微软雅黑" panose="020B0503020204020204" pitchFamily="34" charset="-122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900" b="0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  <a:sym typeface="微软雅黑" panose="020B0503020204020204" pitchFamily="34" charset="-122"/>
              </a:rPr>
              <a:t>内容</a:t>
            </a:r>
            <a:endParaRPr lang="zh-CN" altLang="en-US" sz="1900" b="0" dirty="0">
              <a:solidFill>
                <a:schemeClr val="bg1">
                  <a:lumMod val="95000"/>
                </a:schemeClr>
              </a:solidFill>
              <a:latin typeface="+mj-ea"/>
              <a:ea typeface="+mj-ea"/>
              <a:sym typeface="微软雅黑" panose="020B0503020204020204" pitchFamily="34" charset="-122"/>
            </a:endParaRPr>
          </a:p>
        </p:txBody>
      </p:sp>
      <p:sp>
        <p:nvSpPr>
          <p:cNvPr id="31" name="文本框 37"/>
          <p:cNvSpPr>
            <a:spLocks noChangeArrowheads="1"/>
          </p:cNvSpPr>
          <p:nvPr/>
        </p:nvSpPr>
        <p:spPr bwMode="auto">
          <a:xfrm>
            <a:off x="1455801" y="2987501"/>
            <a:ext cx="4924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 b="0" dirty="0">
                <a:solidFill>
                  <a:srgbClr val="080808"/>
                </a:solidFill>
                <a:latin typeface="+mj-ea"/>
                <a:ea typeface="+mj-ea"/>
                <a:sym typeface="微软雅黑" panose="020B0503020204020204" pitchFamily="34" charset="-122"/>
              </a:rPr>
              <a:t>标题</a:t>
            </a:r>
            <a:endParaRPr lang="en-US" altLang="zh-CN" sz="1200" b="0" dirty="0">
              <a:solidFill>
                <a:srgbClr val="080808"/>
              </a:solidFill>
              <a:latin typeface="+mj-ea"/>
              <a:ea typeface="+mj-ea"/>
              <a:sym typeface="微软雅黑" panose="020B0503020204020204" pitchFamily="34" charset="-122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 b="0" dirty="0">
                <a:solidFill>
                  <a:srgbClr val="080808"/>
                </a:solidFill>
                <a:latin typeface="+mj-ea"/>
                <a:ea typeface="+mj-ea"/>
                <a:sym typeface="微软雅黑" panose="020B0503020204020204" pitchFamily="34" charset="-122"/>
              </a:rPr>
              <a:t>内容</a:t>
            </a:r>
            <a:endParaRPr lang="zh-CN" altLang="en-US" sz="1200" b="0" dirty="0">
              <a:solidFill>
                <a:srgbClr val="080808"/>
              </a:solidFill>
              <a:latin typeface="+mj-ea"/>
              <a:ea typeface="+mj-ea"/>
              <a:sym typeface="微软雅黑" panose="020B0503020204020204" pitchFamily="34" charset="-122"/>
            </a:endParaRPr>
          </a:p>
        </p:txBody>
      </p:sp>
      <p:sp>
        <p:nvSpPr>
          <p:cNvPr id="32" name="矩形 76"/>
          <p:cNvSpPr>
            <a:spLocks noChangeArrowheads="1"/>
          </p:cNvSpPr>
          <p:nvPr/>
        </p:nvSpPr>
        <p:spPr bwMode="auto">
          <a:xfrm>
            <a:off x="959142" y="3715984"/>
            <a:ext cx="1366485" cy="257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7409" tIns="38705" rIns="77409" bIns="3870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ts val="1355"/>
              </a:lnSpc>
              <a:spcBef>
                <a:spcPct val="0"/>
              </a:spcBef>
              <a:buNone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anose="020B0503020204020204" pitchFamily="34" charset="-122"/>
              </a:rPr>
              <a:t>点击添加描述总结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anose="020B0503020204020204" pitchFamily="34" charset="-122"/>
              </a:rPr>
              <a:t> 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sym typeface="微软雅黑" panose="020B0503020204020204" pitchFamily="34" charset="-122"/>
            </a:endParaRPr>
          </a:p>
        </p:txBody>
      </p:sp>
      <p:sp>
        <p:nvSpPr>
          <p:cNvPr id="33" name="矩形 80"/>
          <p:cNvSpPr>
            <a:spLocks noChangeArrowheads="1"/>
          </p:cNvSpPr>
          <p:nvPr/>
        </p:nvSpPr>
        <p:spPr bwMode="auto">
          <a:xfrm>
            <a:off x="2145016" y="2817540"/>
            <a:ext cx="1366485" cy="257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7409" tIns="38705" rIns="77409" bIns="3870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ts val="1355"/>
              </a:lnSpc>
              <a:spcBef>
                <a:spcPct val="0"/>
              </a:spcBef>
              <a:buNone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anose="020B0503020204020204" pitchFamily="34" charset="-122"/>
              </a:rPr>
              <a:t>点击添加描述总结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anose="020B0503020204020204" pitchFamily="34" charset="-122"/>
              </a:rPr>
              <a:t> 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sym typeface="微软雅黑" panose="020B0503020204020204" pitchFamily="34" charset="-122"/>
            </a:endParaRPr>
          </a:p>
        </p:txBody>
      </p:sp>
      <p:sp>
        <p:nvSpPr>
          <p:cNvPr id="34" name="矩形 81"/>
          <p:cNvSpPr>
            <a:spLocks noChangeArrowheads="1"/>
          </p:cNvSpPr>
          <p:nvPr/>
        </p:nvSpPr>
        <p:spPr bwMode="auto">
          <a:xfrm>
            <a:off x="3848923" y="3959867"/>
            <a:ext cx="1366485" cy="257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7409" tIns="38705" rIns="77409" bIns="3870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ts val="1355"/>
              </a:lnSpc>
              <a:spcBef>
                <a:spcPct val="0"/>
              </a:spcBef>
              <a:buNone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anose="020B0503020204020204" pitchFamily="34" charset="-122"/>
              </a:rPr>
              <a:t>点击添加描述总结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anose="020B0503020204020204" pitchFamily="34" charset="-122"/>
              </a:rPr>
              <a:t> 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sym typeface="微软雅黑" panose="020B0503020204020204" pitchFamily="34" charset="-122"/>
            </a:endParaRPr>
          </a:p>
        </p:txBody>
      </p:sp>
      <p:sp>
        <p:nvSpPr>
          <p:cNvPr id="35" name="矩形 82"/>
          <p:cNvSpPr>
            <a:spLocks noChangeArrowheads="1"/>
          </p:cNvSpPr>
          <p:nvPr/>
        </p:nvSpPr>
        <p:spPr bwMode="auto">
          <a:xfrm>
            <a:off x="5482823" y="2650746"/>
            <a:ext cx="1366485" cy="257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7409" tIns="38705" rIns="77409" bIns="3870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ts val="1355"/>
              </a:lnSpc>
              <a:spcBef>
                <a:spcPct val="0"/>
              </a:spcBef>
              <a:buNone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anose="020B0503020204020204" pitchFamily="34" charset="-122"/>
              </a:rPr>
              <a:t>点击添加描述总结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sym typeface="微软雅黑" panose="020B0503020204020204" pitchFamily="34" charset="-122"/>
            </a:endParaRP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6252011" y="3354338"/>
            <a:ext cx="2323291" cy="329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938" tIns="41468" rIns="82938" bIns="4146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chemeClr val="accent1"/>
                </a:solidFill>
                <a:latin typeface="+mj-ea"/>
                <a:ea typeface="+mj-ea"/>
                <a:sym typeface="微软雅黑" panose="020B0503020204020204" pitchFamily="34" charset="-122"/>
              </a:rPr>
              <a:t>添加主要标题内容</a:t>
            </a:r>
            <a:endParaRPr lang="zh-CN" altLang="en-US" sz="16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37" name="文本框 13"/>
          <p:cNvSpPr txBox="1"/>
          <p:nvPr/>
        </p:nvSpPr>
        <p:spPr>
          <a:xfrm>
            <a:off x="5870768" y="3710837"/>
            <a:ext cx="2740626" cy="805129"/>
          </a:xfrm>
          <a:prstGeom prst="rect">
            <a:avLst/>
          </a:prstGeom>
          <a:noFill/>
        </p:spPr>
        <p:txBody>
          <a:bodyPr wrap="square" lIns="65824" tIns="32911" rIns="65824" bIns="32911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在此录入上述图表的综合描述说明，在此录入上述图表的综合描述说明，在此录入上述图表的综合描述说明，在此录入上述图表的综合描述说明，在此录入上述图表的综合描述说明。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sym typeface="微软雅黑" panose="020B0503020204020204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665688" y="2327926"/>
            <a:ext cx="420958" cy="420958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39" name="椭圆 38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5000">
        <p14:prism/>
      </p:transition>
    </mc:Choice>
    <mc:Fallback>
      <p:transition spd="slow" advTm="5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accel="52000" fill="hold" nodeType="click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2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2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3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3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4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4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2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12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6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6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3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6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6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7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7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7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4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4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93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8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/>
          <p:bldP spid="29" grpId="0"/>
          <p:bldP spid="30" grpId="0"/>
          <p:bldP spid="31" grpId="0"/>
          <p:bldP spid="32" grpId="0"/>
          <p:bldP spid="33" grpId="0"/>
          <p:bldP spid="34" grpId="0"/>
          <p:bldP spid="35" grpId="0"/>
          <p:bldP spid="36" grpId="0"/>
          <p:bldP spid="3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accel="52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2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3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2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12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3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7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4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4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93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8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/>
          <p:bldP spid="29" grpId="0"/>
          <p:bldP spid="30" grpId="0"/>
          <p:bldP spid="31" grpId="0"/>
          <p:bldP spid="32" grpId="0"/>
          <p:bldP spid="33" grpId="0"/>
          <p:bldP spid="34" grpId="0"/>
          <p:bldP spid="35" grpId="0"/>
          <p:bldP spid="36" grpId="0"/>
          <p:bldP spid="37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5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图表 3"/>
          <p:cNvGraphicFramePr/>
          <p:nvPr/>
        </p:nvGraphicFramePr>
        <p:xfrm>
          <a:off x="815618" y="1223963"/>
          <a:ext cx="7512765" cy="24930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pSp>
        <p:nvGrpSpPr>
          <p:cNvPr id="5" name="组合 4"/>
          <p:cNvGrpSpPr/>
          <p:nvPr/>
        </p:nvGrpSpPr>
        <p:grpSpPr>
          <a:xfrm>
            <a:off x="758114" y="3985237"/>
            <a:ext cx="7627774" cy="784830"/>
            <a:chOff x="1010818" y="5313639"/>
            <a:chExt cx="10170365" cy="1046439"/>
          </a:xfrm>
        </p:grpSpPr>
        <p:sp>
          <p:nvSpPr>
            <p:cNvPr id="6" name="文本框 5"/>
            <p:cNvSpPr txBox="1"/>
            <p:nvPr/>
          </p:nvSpPr>
          <p:spPr bwMode="auto">
            <a:xfrm>
              <a:off x="1010818" y="5313639"/>
              <a:ext cx="10170365" cy="10464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此处添加详细文本描述，建议与标题相关并此处添加详细文本描述，建议与标题相关并</a:t>
              </a:r>
              <a:endParaRPr lang="en-US" altLang="zh-CN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endParaRPr>
            </a:p>
            <a:p>
              <a:pPr algn="ctr"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此处添加详细文本描述，建议与标题相关并此处添加详细文本描述，建议与标题相关并</a:t>
              </a:r>
              <a:endParaRPr lang="en-US" altLang="zh-CN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endParaRPr>
            </a:p>
            <a:p>
              <a:pPr algn="ctr">
                <a:lnSpc>
                  <a:spcPct val="125000"/>
                </a:lnSpc>
              </a:pPr>
              <a:endParaRPr lang="en-US" altLang="zh-CN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endParaRPr>
            </a:p>
            <a:p>
              <a:pPr algn="ctr">
                <a:lnSpc>
                  <a:spcPct val="125000"/>
                </a:lnSpc>
              </a:pPr>
              <a:endParaRPr lang="en-US" altLang="zh-CN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1170432" y="5313639"/>
              <a:ext cx="9851136" cy="0"/>
            </a:xfrm>
            <a:prstGeom prst="line">
              <a:avLst/>
            </a:prstGeom>
            <a:ln w="9525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5000">
        <p14:prism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000"/>
                                        <p:tgtEl>
                                          <p:spTgt spid="4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Chart bld="series"/>
        </p:bldSub>
      </p:bldGraphic>
      <p:bldGraphic spid="4" grpId="1">
        <p:bldSub>
          <a:bldChart bld="series"/>
        </p:bldSub>
      </p:bldGraphic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851922" y="1707654"/>
            <a:ext cx="295465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400" b="1" dirty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b="1" dirty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第四部分</a:t>
            </a:r>
            <a:endParaRPr lang="en-US" altLang="zh-CN" sz="2800" b="1" dirty="0">
              <a:solidFill>
                <a:srgbClr val="0808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 algn="ctr"/>
            <a:r>
              <a:rPr lang="zh-CN" altLang="en-US" sz="36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标题文字内容</a:t>
            </a:r>
            <a:endParaRPr lang="en-US" altLang="zh-CN" sz="36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3635896" y="1635646"/>
            <a:ext cx="0" cy="1924424"/>
          </a:xfrm>
          <a:prstGeom prst="line">
            <a:avLst/>
          </a:prstGeom>
          <a:ln w="12700">
            <a:solidFill>
              <a:srgbClr val="08080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317896" y="3229730"/>
            <a:ext cx="90284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dirty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04</a:t>
            </a:r>
            <a:endParaRPr lang="zh-CN" altLang="en-US" sz="1600" dirty="0">
              <a:solidFill>
                <a:srgbClr val="0808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948592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※ </a:t>
            </a:r>
            <a:r>
              <a:rPr lang="zh-CN" altLang="en-US" sz="1200" dirty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  <a:endParaRPr lang="zh-CN" altLang="en-US" sz="1200" dirty="0">
              <a:solidFill>
                <a:srgbClr val="0808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001263" y="2787774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※ </a:t>
            </a:r>
            <a:r>
              <a:rPr lang="zh-CN" altLang="en-US" sz="1200" dirty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  <a:endParaRPr lang="zh-CN" altLang="en-US" sz="1200" dirty="0">
              <a:solidFill>
                <a:srgbClr val="0808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011289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※ </a:t>
            </a:r>
            <a:r>
              <a:rPr lang="zh-CN" altLang="en-US" sz="1200" dirty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  <a:endParaRPr lang="zh-CN" altLang="en-US" sz="1200" dirty="0">
              <a:solidFill>
                <a:srgbClr val="0808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948592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※ </a:t>
            </a:r>
            <a:r>
              <a:rPr lang="zh-CN" altLang="en-US" sz="1200" dirty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  <a:endParaRPr lang="zh-CN" altLang="en-US" sz="1200" dirty="0">
              <a:solidFill>
                <a:srgbClr val="0808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001264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※ </a:t>
            </a:r>
            <a:r>
              <a:rPr lang="zh-CN" altLang="en-US" sz="1200" dirty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  <a:endParaRPr lang="zh-CN" altLang="en-US" sz="1200" dirty="0">
              <a:solidFill>
                <a:srgbClr val="0808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010903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※ </a:t>
            </a:r>
            <a:r>
              <a:rPr lang="zh-CN" altLang="en-US" sz="1200" dirty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  <a:endParaRPr lang="zh-CN" altLang="en-US" sz="1200" dirty="0">
              <a:solidFill>
                <a:srgbClr val="0808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123728" y="1707656"/>
            <a:ext cx="1197175" cy="1197175"/>
            <a:chOff x="2123728" y="1707656"/>
            <a:chExt cx="1197175" cy="1197175"/>
          </a:xfrm>
        </p:grpSpPr>
        <p:grpSp>
          <p:nvGrpSpPr>
            <p:cNvPr id="16" name="组合 15"/>
            <p:cNvGrpSpPr/>
            <p:nvPr/>
          </p:nvGrpSpPr>
          <p:grpSpPr>
            <a:xfrm>
              <a:off x="2123728" y="1707656"/>
              <a:ext cx="1197175" cy="1197175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8" name="同心圆 1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80808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80808"/>
                  </a:solidFill>
                  <a:latin typeface="微软雅黑" panose="020B0503020204020204" pitchFamily="34" charset="-122"/>
                </a:endParaRPr>
              </a:p>
            </p:txBody>
          </p:sp>
        </p:grpSp>
        <p:sp>
          <p:nvSpPr>
            <p:cNvPr id="75" name="TextBox 13"/>
            <p:cNvSpPr txBox="1"/>
            <p:nvPr/>
          </p:nvSpPr>
          <p:spPr>
            <a:xfrm>
              <a:off x="2344338" y="1921522"/>
              <a:ext cx="902846" cy="7694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5000" b="1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50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5000">
        <p:checker/>
      </p:transition>
    </mc:Choice>
    <mc:Fallback>
      <p:transition spd="slow" advTm="50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5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26"/>
          <p:cNvSpPr txBox="1"/>
          <p:nvPr/>
        </p:nvSpPr>
        <p:spPr>
          <a:xfrm>
            <a:off x="904733" y="3435846"/>
            <a:ext cx="1409353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……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1" name="TextBox 27"/>
          <p:cNvSpPr txBox="1"/>
          <p:nvPr/>
        </p:nvSpPr>
        <p:spPr>
          <a:xfrm>
            <a:off x="2912509" y="3435846"/>
            <a:ext cx="1409353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……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2" name="TextBox 28"/>
          <p:cNvSpPr txBox="1"/>
          <p:nvPr/>
        </p:nvSpPr>
        <p:spPr>
          <a:xfrm>
            <a:off x="4907111" y="3443811"/>
            <a:ext cx="1409353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……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3" name="TextBox 29"/>
          <p:cNvSpPr txBox="1"/>
          <p:nvPr/>
        </p:nvSpPr>
        <p:spPr>
          <a:xfrm>
            <a:off x="6870379" y="3443811"/>
            <a:ext cx="1409353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……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4" name="燕尾形箭头 33"/>
          <p:cNvSpPr/>
          <p:nvPr/>
        </p:nvSpPr>
        <p:spPr>
          <a:xfrm>
            <a:off x="467544" y="2283718"/>
            <a:ext cx="8208912" cy="228600"/>
          </a:xfrm>
          <a:prstGeom prst="notched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90">
              <a:latin typeface="+mj-ea"/>
              <a:ea typeface="+mj-ea"/>
              <a:cs typeface="Arial" panose="020B0604020202020204" pitchFamily="34" charset="0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83076" y="1491630"/>
            <a:ext cx="1697385" cy="1697385"/>
            <a:chOff x="1278794" y="3334906"/>
            <a:chExt cx="914014" cy="914014"/>
          </a:xfrm>
        </p:grpSpPr>
        <p:grpSp>
          <p:nvGrpSpPr>
            <p:cNvPr id="36" name="组合 35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8" name="同心圆 3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latin typeface="+mj-ea"/>
                  <a:ea typeface="+mj-ea"/>
                </a:endParaRPr>
              </a:p>
            </p:txBody>
          </p:sp>
        </p:grpSp>
        <p:sp>
          <p:nvSpPr>
            <p:cNvPr id="37" name="TextBox 33"/>
            <p:cNvSpPr txBox="1"/>
            <p:nvPr/>
          </p:nvSpPr>
          <p:spPr>
            <a:xfrm>
              <a:off x="1477940" y="3742514"/>
              <a:ext cx="513771" cy="1740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500" b="1" dirty="0">
                  <a:solidFill>
                    <a:schemeClr val="accent1"/>
                  </a:solidFill>
                  <a:latin typeface="+mj-ea"/>
                  <a:ea typeface="+mj-ea"/>
                </a:rPr>
                <a:t>第一阶段</a:t>
              </a:r>
              <a:endParaRPr lang="zh-CN" altLang="en-US" sz="1500" b="1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2746134" y="1495340"/>
            <a:ext cx="1697385" cy="1697385"/>
            <a:chOff x="1278794" y="3334906"/>
            <a:chExt cx="914014" cy="914014"/>
          </a:xfrm>
        </p:grpSpPr>
        <p:grpSp>
          <p:nvGrpSpPr>
            <p:cNvPr id="41" name="组合 40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43" name="同心圆 4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latin typeface="+mj-ea"/>
                  <a:ea typeface="+mj-ea"/>
                </a:endParaRPr>
              </a:p>
            </p:txBody>
          </p:sp>
        </p:grpSp>
        <p:sp>
          <p:nvSpPr>
            <p:cNvPr id="42" name="TextBox 38"/>
            <p:cNvSpPr txBox="1"/>
            <p:nvPr/>
          </p:nvSpPr>
          <p:spPr>
            <a:xfrm>
              <a:off x="1477940" y="3740516"/>
              <a:ext cx="513771" cy="1740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500" b="1" dirty="0">
                  <a:solidFill>
                    <a:schemeClr val="accent2"/>
                  </a:solidFill>
                  <a:latin typeface="+mj-ea"/>
                  <a:ea typeface="+mj-ea"/>
                </a:rPr>
                <a:t>第二阶段</a:t>
              </a:r>
              <a:endParaRPr lang="zh-CN" altLang="en-US" sz="1500" b="1" dirty="0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688516" y="1491630"/>
            <a:ext cx="1697385" cy="1697385"/>
            <a:chOff x="1278794" y="3334906"/>
            <a:chExt cx="914014" cy="914014"/>
          </a:xfrm>
        </p:grpSpPr>
        <p:grpSp>
          <p:nvGrpSpPr>
            <p:cNvPr id="46" name="组合 45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48" name="同心圆 4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latin typeface="+mj-ea"/>
                  <a:ea typeface="+mj-ea"/>
                </a:endParaRPr>
              </a:p>
            </p:txBody>
          </p:sp>
        </p:grpSp>
        <p:sp>
          <p:nvSpPr>
            <p:cNvPr id="47" name="TextBox 43"/>
            <p:cNvSpPr txBox="1"/>
            <p:nvPr/>
          </p:nvSpPr>
          <p:spPr>
            <a:xfrm>
              <a:off x="1477940" y="3742514"/>
              <a:ext cx="513771" cy="1740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500" b="1" dirty="0">
                  <a:solidFill>
                    <a:schemeClr val="accent3"/>
                  </a:solidFill>
                  <a:latin typeface="+mj-ea"/>
                  <a:ea typeface="+mj-ea"/>
                </a:rPr>
                <a:t>第三阶段</a:t>
              </a:r>
              <a:endParaRPr lang="zh-CN" altLang="en-US" sz="1500" b="1" dirty="0">
                <a:solidFill>
                  <a:schemeClr val="accent3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619031" y="1498505"/>
            <a:ext cx="1697385" cy="1697385"/>
            <a:chOff x="1278794" y="3334906"/>
            <a:chExt cx="914014" cy="914014"/>
          </a:xfrm>
        </p:grpSpPr>
        <p:grpSp>
          <p:nvGrpSpPr>
            <p:cNvPr id="51" name="组合 50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3" name="同心圆 5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latin typeface="+mj-ea"/>
                  <a:ea typeface="+mj-ea"/>
                </a:endParaRPr>
              </a:p>
            </p:txBody>
          </p:sp>
        </p:grpSp>
        <p:sp>
          <p:nvSpPr>
            <p:cNvPr id="52" name="TextBox 48"/>
            <p:cNvSpPr txBox="1"/>
            <p:nvPr/>
          </p:nvSpPr>
          <p:spPr>
            <a:xfrm>
              <a:off x="1477940" y="3738812"/>
              <a:ext cx="513771" cy="1740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500" b="1" dirty="0">
                  <a:solidFill>
                    <a:schemeClr val="accent4"/>
                  </a:solidFill>
                  <a:latin typeface="+mj-ea"/>
                  <a:ea typeface="+mj-ea"/>
                </a:rPr>
                <a:t>第四阶段</a:t>
              </a:r>
              <a:endParaRPr lang="zh-CN" altLang="en-US" sz="1500" b="1" dirty="0">
                <a:solidFill>
                  <a:schemeClr val="accent4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55" name="椭圆 54"/>
          <p:cNvSpPr/>
          <p:nvPr/>
        </p:nvSpPr>
        <p:spPr>
          <a:xfrm>
            <a:off x="824277" y="1347614"/>
            <a:ext cx="645364" cy="64536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 dirty="0">
              <a:latin typeface="+mj-ea"/>
              <a:ea typeface="+mj-ea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2783180" y="1347614"/>
            <a:ext cx="645364" cy="64536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 dirty="0">
              <a:latin typeface="+mj-ea"/>
              <a:ea typeface="+mj-ea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4760524" y="1354159"/>
            <a:ext cx="645364" cy="645364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 dirty="0">
              <a:latin typeface="+mj-ea"/>
              <a:ea typeface="+mj-ea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6707078" y="1354159"/>
            <a:ext cx="645364" cy="645364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 dirty="0">
              <a:latin typeface="+mj-ea"/>
              <a:ea typeface="+mj-ea"/>
            </a:endParaRPr>
          </a:p>
        </p:txBody>
      </p:sp>
      <p:sp>
        <p:nvSpPr>
          <p:cNvPr id="59" name="Freeform 34"/>
          <p:cNvSpPr>
            <a:spLocks noEditPoints="1"/>
          </p:cNvSpPr>
          <p:nvPr/>
        </p:nvSpPr>
        <p:spPr bwMode="auto">
          <a:xfrm>
            <a:off x="1000830" y="1498505"/>
            <a:ext cx="334257" cy="343054"/>
          </a:xfrm>
          <a:custGeom>
            <a:avLst/>
            <a:gdLst>
              <a:gd name="T0" fmla="*/ 261 w 447"/>
              <a:gd name="T1" fmla="*/ 25 h 460"/>
              <a:gd name="T2" fmla="*/ 286 w 447"/>
              <a:gd name="T3" fmla="*/ 99 h 460"/>
              <a:gd name="T4" fmla="*/ 310 w 447"/>
              <a:gd name="T5" fmla="*/ 25 h 460"/>
              <a:gd name="T6" fmla="*/ 124 w 447"/>
              <a:gd name="T7" fmla="*/ 3 h 460"/>
              <a:gd name="T8" fmla="*/ 100 w 447"/>
              <a:gd name="T9" fmla="*/ 28 h 460"/>
              <a:gd name="T10" fmla="*/ 125 w 447"/>
              <a:gd name="T11" fmla="*/ 103 h 460"/>
              <a:gd name="T12" fmla="*/ 149 w 447"/>
              <a:gd name="T13" fmla="*/ 28 h 460"/>
              <a:gd name="T14" fmla="*/ 31 w 447"/>
              <a:gd name="T15" fmla="*/ 70 h 460"/>
              <a:gd name="T16" fmla="*/ 7 w 447"/>
              <a:gd name="T17" fmla="*/ 82 h 460"/>
              <a:gd name="T18" fmla="*/ 0 w 447"/>
              <a:gd name="T19" fmla="*/ 401 h 460"/>
              <a:gd name="T20" fmla="*/ 31 w 447"/>
              <a:gd name="T21" fmla="*/ 436 h 460"/>
              <a:gd name="T22" fmla="*/ 237 w 447"/>
              <a:gd name="T23" fmla="*/ 397 h 460"/>
              <a:gd name="T24" fmla="*/ 153 w 447"/>
              <a:gd name="T25" fmla="*/ 302 h 460"/>
              <a:gd name="T26" fmla="*/ 241 w 447"/>
              <a:gd name="T27" fmla="*/ 314 h 460"/>
              <a:gd name="T28" fmla="*/ 265 w 447"/>
              <a:gd name="T29" fmla="*/ 278 h 460"/>
              <a:gd name="T30" fmla="*/ 359 w 447"/>
              <a:gd name="T31" fmla="*/ 174 h 460"/>
              <a:gd name="T32" fmla="*/ 399 w 447"/>
              <a:gd name="T33" fmla="*/ 267 h 460"/>
              <a:gd name="T34" fmla="*/ 392 w 447"/>
              <a:gd name="T35" fmla="*/ 82 h 460"/>
              <a:gd name="T36" fmla="*/ 325 w 447"/>
              <a:gd name="T37" fmla="*/ 70 h 460"/>
              <a:gd name="T38" fmla="*/ 313 w 447"/>
              <a:gd name="T39" fmla="*/ 108 h 460"/>
              <a:gd name="T40" fmla="*/ 256 w 447"/>
              <a:gd name="T41" fmla="*/ 108 h 460"/>
              <a:gd name="T42" fmla="*/ 245 w 447"/>
              <a:gd name="T43" fmla="*/ 70 h 460"/>
              <a:gd name="T44" fmla="*/ 165 w 447"/>
              <a:gd name="T45" fmla="*/ 91 h 460"/>
              <a:gd name="T46" fmla="*/ 125 w 447"/>
              <a:gd name="T47" fmla="*/ 115 h 460"/>
              <a:gd name="T48" fmla="*/ 85 w 447"/>
              <a:gd name="T49" fmla="*/ 91 h 460"/>
              <a:gd name="T50" fmla="*/ 31 w 447"/>
              <a:gd name="T51" fmla="*/ 70 h 460"/>
              <a:gd name="T52" fmla="*/ 40 w 447"/>
              <a:gd name="T53" fmla="*/ 174 h 460"/>
              <a:gd name="T54" fmla="*/ 129 w 447"/>
              <a:gd name="T55" fmla="*/ 278 h 460"/>
              <a:gd name="T56" fmla="*/ 40 w 447"/>
              <a:gd name="T57" fmla="*/ 174 h 460"/>
              <a:gd name="T58" fmla="*/ 153 w 447"/>
              <a:gd name="T59" fmla="*/ 174 h 460"/>
              <a:gd name="T60" fmla="*/ 241 w 447"/>
              <a:gd name="T61" fmla="*/ 278 h 460"/>
              <a:gd name="T62" fmla="*/ 153 w 447"/>
              <a:gd name="T63" fmla="*/ 174 h 460"/>
              <a:gd name="T64" fmla="*/ 352 w 447"/>
              <a:gd name="T65" fmla="*/ 281 h 460"/>
              <a:gd name="T66" fmla="*/ 357 w 447"/>
              <a:gd name="T67" fmla="*/ 460 h 460"/>
              <a:gd name="T68" fmla="*/ 357 w 447"/>
              <a:gd name="T69" fmla="*/ 281 h 460"/>
              <a:gd name="T70" fmla="*/ 40 w 447"/>
              <a:gd name="T71" fmla="*/ 302 h 460"/>
              <a:gd name="T72" fmla="*/ 129 w 447"/>
              <a:gd name="T73" fmla="*/ 302 h 460"/>
              <a:gd name="T74" fmla="*/ 40 w 447"/>
              <a:gd name="T75" fmla="*/ 397 h 460"/>
              <a:gd name="T76" fmla="*/ 319 w 447"/>
              <a:gd name="T77" fmla="*/ 316 h 460"/>
              <a:gd name="T78" fmla="*/ 414 w 447"/>
              <a:gd name="T79" fmla="*/ 316 h 460"/>
              <a:gd name="T80" fmla="*/ 364 w 447"/>
              <a:gd name="T81" fmla="*/ 432 h 460"/>
              <a:gd name="T82" fmla="*/ 371 w 447"/>
              <a:gd name="T83" fmla="*/ 345 h 460"/>
              <a:gd name="T84" fmla="*/ 352 w 447"/>
              <a:gd name="T85" fmla="*/ 345 h 460"/>
              <a:gd name="T86" fmla="*/ 316 w 447"/>
              <a:gd name="T87" fmla="*/ 346 h 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47" h="460">
                <a:moveTo>
                  <a:pt x="285" y="0"/>
                </a:moveTo>
                <a:cubicBezTo>
                  <a:pt x="272" y="0"/>
                  <a:pt x="261" y="12"/>
                  <a:pt x="261" y="25"/>
                </a:cubicBezTo>
                <a:lnTo>
                  <a:pt x="261" y="75"/>
                </a:lnTo>
                <a:cubicBezTo>
                  <a:pt x="261" y="88"/>
                  <a:pt x="273" y="99"/>
                  <a:pt x="286" y="99"/>
                </a:cubicBezTo>
                <a:cubicBezTo>
                  <a:pt x="298" y="99"/>
                  <a:pt x="310" y="88"/>
                  <a:pt x="310" y="75"/>
                </a:cubicBezTo>
                <a:lnTo>
                  <a:pt x="310" y="25"/>
                </a:lnTo>
                <a:cubicBezTo>
                  <a:pt x="310" y="12"/>
                  <a:pt x="298" y="0"/>
                  <a:pt x="285" y="0"/>
                </a:cubicBezTo>
                <a:close/>
                <a:moveTo>
                  <a:pt x="124" y="3"/>
                </a:moveTo>
                <a:lnTo>
                  <a:pt x="124" y="3"/>
                </a:lnTo>
                <a:cubicBezTo>
                  <a:pt x="111" y="3"/>
                  <a:pt x="100" y="15"/>
                  <a:pt x="100" y="28"/>
                </a:cubicBezTo>
                <a:lnTo>
                  <a:pt x="100" y="78"/>
                </a:lnTo>
                <a:cubicBezTo>
                  <a:pt x="100" y="91"/>
                  <a:pt x="112" y="103"/>
                  <a:pt x="125" y="103"/>
                </a:cubicBezTo>
                <a:cubicBezTo>
                  <a:pt x="138" y="103"/>
                  <a:pt x="149" y="91"/>
                  <a:pt x="149" y="78"/>
                </a:cubicBezTo>
                <a:lnTo>
                  <a:pt x="149" y="28"/>
                </a:lnTo>
                <a:cubicBezTo>
                  <a:pt x="150" y="15"/>
                  <a:pt x="138" y="3"/>
                  <a:pt x="124" y="3"/>
                </a:cubicBezTo>
                <a:close/>
                <a:moveTo>
                  <a:pt x="31" y="70"/>
                </a:moveTo>
                <a:lnTo>
                  <a:pt x="31" y="70"/>
                </a:lnTo>
                <a:cubicBezTo>
                  <a:pt x="21" y="70"/>
                  <a:pt x="13" y="75"/>
                  <a:pt x="7" y="82"/>
                </a:cubicBezTo>
                <a:cubicBezTo>
                  <a:pt x="2" y="89"/>
                  <a:pt x="0" y="97"/>
                  <a:pt x="0" y="105"/>
                </a:cubicBezTo>
                <a:lnTo>
                  <a:pt x="0" y="401"/>
                </a:lnTo>
                <a:cubicBezTo>
                  <a:pt x="0" y="410"/>
                  <a:pt x="2" y="418"/>
                  <a:pt x="7" y="424"/>
                </a:cubicBezTo>
                <a:cubicBezTo>
                  <a:pt x="13" y="431"/>
                  <a:pt x="21" y="436"/>
                  <a:pt x="31" y="436"/>
                </a:cubicBezTo>
                <a:lnTo>
                  <a:pt x="262" y="436"/>
                </a:lnTo>
                <a:cubicBezTo>
                  <a:pt x="251" y="425"/>
                  <a:pt x="243" y="412"/>
                  <a:pt x="237" y="397"/>
                </a:cubicBezTo>
                <a:lnTo>
                  <a:pt x="153" y="397"/>
                </a:lnTo>
                <a:lnTo>
                  <a:pt x="153" y="302"/>
                </a:lnTo>
                <a:lnTo>
                  <a:pt x="241" y="302"/>
                </a:lnTo>
                <a:lnTo>
                  <a:pt x="241" y="314"/>
                </a:lnTo>
                <a:cubicBezTo>
                  <a:pt x="247" y="301"/>
                  <a:pt x="256" y="288"/>
                  <a:pt x="267" y="278"/>
                </a:cubicBezTo>
                <a:lnTo>
                  <a:pt x="265" y="278"/>
                </a:lnTo>
                <a:lnTo>
                  <a:pt x="265" y="174"/>
                </a:lnTo>
                <a:lnTo>
                  <a:pt x="359" y="174"/>
                </a:lnTo>
                <a:lnTo>
                  <a:pt x="359" y="251"/>
                </a:lnTo>
                <a:cubicBezTo>
                  <a:pt x="374" y="254"/>
                  <a:pt x="387" y="259"/>
                  <a:pt x="399" y="267"/>
                </a:cubicBezTo>
                <a:lnTo>
                  <a:pt x="399" y="105"/>
                </a:lnTo>
                <a:cubicBezTo>
                  <a:pt x="399" y="97"/>
                  <a:pt x="397" y="89"/>
                  <a:pt x="392" y="82"/>
                </a:cubicBezTo>
                <a:cubicBezTo>
                  <a:pt x="386" y="75"/>
                  <a:pt x="377" y="70"/>
                  <a:pt x="367" y="70"/>
                </a:cubicBezTo>
                <a:lnTo>
                  <a:pt x="325" y="70"/>
                </a:lnTo>
                <a:lnTo>
                  <a:pt x="325" y="91"/>
                </a:lnTo>
                <a:cubicBezTo>
                  <a:pt x="325" y="97"/>
                  <a:pt x="321" y="103"/>
                  <a:pt x="313" y="108"/>
                </a:cubicBezTo>
                <a:cubicBezTo>
                  <a:pt x="306" y="112"/>
                  <a:pt x="295" y="115"/>
                  <a:pt x="285" y="115"/>
                </a:cubicBezTo>
                <a:cubicBezTo>
                  <a:pt x="274" y="115"/>
                  <a:pt x="264" y="112"/>
                  <a:pt x="256" y="108"/>
                </a:cubicBezTo>
                <a:cubicBezTo>
                  <a:pt x="249" y="103"/>
                  <a:pt x="245" y="97"/>
                  <a:pt x="245" y="91"/>
                </a:cubicBezTo>
                <a:lnTo>
                  <a:pt x="245" y="70"/>
                </a:lnTo>
                <a:lnTo>
                  <a:pt x="165" y="70"/>
                </a:lnTo>
                <a:lnTo>
                  <a:pt x="165" y="91"/>
                </a:lnTo>
                <a:cubicBezTo>
                  <a:pt x="165" y="97"/>
                  <a:pt x="161" y="103"/>
                  <a:pt x="153" y="108"/>
                </a:cubicBezTo>
                <a:cubicBezTo>
                  <a:pt x="146" y="112"/>
                  <a:pt x="135" y="115"/>
                  <a:pt x="125" y="115"/>
                </a:cubicBezTo>
                <a:cubicBezTo>
                  <a:pt x="114" y="115"/>
                  <a:pt x="104" y="112"/>
                  <a:pt x="96" y="108"/>
                </a:cubicBezTo>
                <a:cubicBezTo>
                  <a:pt x="89" y="103"/>
                  <a:pt x="85" y="97"/>
                  <a:pt x="85" y="91"/>
                </a:cubicBezTo>
                <a:lnTo>
                  <a:pt x="85" y="70"/>
                </a:lnTo>
                <a:lnTo>
                  <a:pt x="31" y="70"/>
                </a:lnTo>
                <a:close/>
                <a:moveTo>
                  <a:pt x="40" y="174"/>
                </a:moveTo>
                <a:lnTo>
                  <a:pt x="40" y="174"/>
                </a:lnTo>
                <a:lnTo>
                  <a:pt x="129" y="174"/>
                </a:lnTo>
                <a:lnTo>
                  <a:pt x="129" y="278"/>
                </a:lnTo>
                <a:lnTo>
                  <a:pt x="40" y="278"/>
                </a:lnTo>
                <a:lnTo>
                  <a:pt x="40" y="174"/>
                </a:lnTo>
                <a:close/>
                <a:moveTo>
                  <a:pt x="153" y="174"/>
                </a:moveTo>
                <a:lnTo>
                  <a:pt x="153" y="174"/>
                </a:lnTo>
                <a:lnTo>
                  <a:pt x="241" y="174"/>
                </a:lnTo>
                <a:lnTo>
                  <a:pt x="241" y="278"/>
                </a:lnTo>
                <a:lnTo>
                  <a:pt x="153" y="278"/>
                </a:lnTo>
                <a:lnTo>
                  <a:pt x="153" y="174"/>
                </a:lnTo>
                <a:close/>
                <a:moveTo>
                  <a:pt x="352" y="281"/>
                </a:moveTo>
                <a:lnTo>
                  <a:pt x="352" y="281"/>
                </a:lnTo>
                <a:cubicBezTo>
                  <a:pt x="305" y="283"/>
                  <a:pt x="267" y="322"/>
                  <a:pt x="267" y="370"/>
                </a:cubicBezTo>
                <a:cubicBezTo>
                  <a:pt x="267" y="420"/>
                  <a:pt x="307" y="460"/>
                  <a:pt x="357" y="460"/>
                </a:cubicBezTo>
                <a:cubicBezTo>
                  <a:pt x="407" y="460"/>
                  <a:pt x="447" y="420"/>
                  <a:pt x="447" y="370"/>
                </a:cubicBezTo>
                <a:cubicBezTo>
                  <a:pt x="447" y="321"/>
                  <a:pt x="407" y="281"/>
                  <a:pt x="357" y="281"/>
                </a:cubicBezTo>
                <a:cubicBezTo>
                  <a:pt x="355" y="281"/>
                  <a:pt x="354" y="281"/>
                  <a:pt x="352" y="281"/>
                </a:cubicBezTo>
                <a:close/>
                <a:moveTo>
                  <a:pt x="40" y="302"/>
                </a:moveTo>
                <a:lnTo>
                  <a:pt x="40" y="302"/>
                </a:lnTo>
                <a:lnTo>
                  <a:pt x="129" y="302"/>
                </a:lnTo>
                <a:lnTo>
                  <a:pt x="129" y="397"/>
                </a:lnTo>
                <a:lnTo>
                  <a:pt x="40" y="397"/>
                </a:lnTo>
                <a:lnTo>
                  <a:pt x="40" y="302"/>
                </a:lnTo>
                <a:close/>
                <a:moveTo>
                  <a:pt x="319" y="316"/>
                </a:moveTo>
                <a:lnTo>
                  <a:pt x="319" y="316"/>
                </a:lnTo>
                <a:lnTo>
                  <a:pt x="414" y="316"/>
                </a:lnTo>
                <a:lnTo>
                  <a:pt x="414" y="330"/>
                </a:lnTo>
                <a:lnTo>
                  <a:pt x="364" y="432"/>
                </a:lnTo>
                <a:lnTo>
                  <a:pt x="329" y="432"/>
                </a:lnTo>
                <a:lnTo>
                  <a:pt x="371" y="345"/>
                </a:lnTo>
                <a:cubicBezTo>
                  <a:pt x="371" y="345"/>
                  <a:pt x="365" y="345"/>
                  <a:pt x="362" y="345"/>
                </a:cubicBezTo>
                <a:cubicBezTo>
                  <a:pt x="359" y="345"/>
                  <a:pt x="355" y="345"/>
                  <a:pt x="352" y="345"/>
                </a:cubicBezTo>
                <a:cubicBezTo>
                  <a:pt x="348" y="345"/>
                  <a:pt x="345" y="345"/>
                  <a:pt x="341" y="345"/>
                </a:cubicBezTo>
                <a:cubicBezTo>
                  <a:pt x="334" y="346"/>
                  <a:pt x="325" y="346"/>
                  <a:pt x="316" y="346"/>
                </a:cubicBezTo>
                <a:lnTo>
                  <a:pt x="319" y="3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500">
              <a:latin typeface="+mj-ea"/>
              <a:ea typeface="+mj-ea"/>
            </a:endParaRPr>
          </a:p>
        </p:txBody>
      </p:sp>
      <p:sp>
        <p:nvSpPr>
          <p:cNvPr id="60" name="Freeform 26"/>
          <p:cNvSpPr>
            <a:spLocks noEditPoints="1"/>
          </p:cNvSpPr>
          <p:nvPr/>
        </p:nvSpPr>
        <p:spPr bwMode="auto">
          <a:xfrm>
            <a:off x="2952968" y="1519255"/>
            <a:ext cx="305788" cy="302082"/>
          </a:xfrm>
          <a:custGeom>
            <a:avLst/>
            <a:gdLst>
              <a:gd name="T0" fmla="*/ 351 w 389"/>
              <a:gd name="T1" fmla="*/ 332 h 385"/>
              <a:gd name="T2" fmla="*/ 311 w 389"/>
              <a:gd name="T3" fmla="*/ 332 h 385"/>
              <a:gd name="T4" fmla="*/ 255 w 389"/>
              <a:gd name="T5" fmla="*/ 224 h 385"/>
              <a:gd name="T6" fmla="*/ 249 w 389"/>
              <a:gd name="T7" fmla="*/ 245 h 385"/>
              <a:gd name="T8" fmla="*/ 218 w 389"/>
              <a:gd name="T9" fmla="*/ 269 h 385"/>
              <a:gd name="T10" fmla="*/ 319 w 389"/>
              <a:gd name="T11" fmla="*/ 380 h 385"/>
              <a:gd name="T12" fmla="*/ 384 w 389"/>
              <a:gd name="T13" fmla="*/ 337 h 385"/>
              <a:gd name="T14" fmla="*/ 336 w 389"/>
              <a:gd name="T15" fmla="*/ 287 h 385"/>
              <a:gd name="T16" fmla="*/ 265 w 389"/>
              <a:gd name="T17" fmla="*/ 229 h 385"/>
              <a:gd name="T18" fmla="*/ 140 w 389"/>
              <a:gd name="T19" fmla="*/ 137 h 385"/>
              <a:gd name="T20" fmla="*/ 162 w 389"/>
              <a:gd name="T21" fmla="*/ 131 h 385"/>
              <a:gd name="T22" fmla="*/ 167 w 389"/>
              <a:gd name="T23" fmla="*/ 110 h 385"/>
              <a:gd name="T24" fmla="*/ 172 w 389"/>
              <a:gd name="T25" fmla="*/ 90 h 385"/>
              <a:gd name="T26" fmla="*/ 75 w 389"/>
              <a:gd name="T27" fmla="*/ 9 h 385"/>
              <a:gd name="T28" fmla="*/ 61 w 389"/>
              <a:gd name="T29" fmla="*/ 109 h 385"/>
              <a:gd name="T30" fmla="*/ 0 w 389"/>
              <a:gd name="T31" fmla="*/ 84 h 385"/>
              <a:gd name="T32" fmla="*/ 115 w 389"/>
              <a:gd name="T33" fmla="*/ 166 h 385"/>
              <a:gd name="T34" fmla="*/ 130 w 389"/>
              <a:gd name="T35" fmla="*/ 147 h 385"/>
              <a:gd name="T36" fmla="*/ 375 w 389"/>
              <a:gd name="T37" fmla="*/ 37 h 385"/>
              <a:gd name="T38" fmla="*/ 322 w 389"/>
              <a:gd name="T39" fmla="*/ 0 h 385"/>
              <a:gd name="T40" fmla="*/ 183 w 389"/>
              <a:gd name="T41" fmla="*/ 125 h 385"/>
              <a:gd name="T42" fmla="*/ 163 w 389"/>
              <a:gd name="T43" fmla="*/ 154 h 385"/>
              <a:gd name="T44" fmla="*/ 146 w 389"/>
              <a:gd name="T45" fmla="*/ 162 h 385"/>
              <a:gd name="T46" fmla="*/ 147 w 389"/>
              <a:gd name="T47" fmla="*/ 215 h 385"/>
              <a:gd name="T48" fmla="*/ 34 w 389"/>
              <a:gd name="T49" fmla="*/ 313 h 385"/>
              <a:gd name="T50" fmla="*/ 22 w 389"/>
              <a:gd name="T51" fmla="*/ 385 h 385"/>
              <a:gd name="T52" fmla="*/ 80 w 389"/>
              <a:gd name="T53" fmla="*/ 327 h 385"/>
              <a:gd name="T54" fmla="*/ 172 w 389"/>
              <a:gd name="T55" fmla="*/ 240 h 385"/>
              <a:gd name="T56" fmla="*/ 224 w 389"/>
              <a:gd name="T57" fmla="*/ 240 h 385"/>
              <a:gd name="T58" fmla="*/ 238 w 389"/>
              <a:gd name="T59" fmla="*/ 208 h 385"/>
              <a:gd name="T60" fmla="*/ 261 w 389"/>
              <a:gd name="T61" fmla="*/ 203 h 385"/>
              <a:gd name="T62" fmla="*/ 375 w 389"/>
              <a:gd name="T63" fmla="*/ 37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89" h="385">
                <a:moveTo>
                  <a:pt x="331" y="312"/>
                </a:moveTo>
                <a:cubicBezTo>
                  <a:pt x="342" y="312"/>
                  <a:pt x="351" y="321"/>
                  <a:pt x="351" y="332"/>
                </a:cubicBezTo>
                <a:cubicBezTo>
                  <a:pt x="351" y="343"/>
                  <a:pt x="342" y="352"/>
                  <a:pt x="331" y="352"/>
                </a:cubicBezTo>
                <a:cubicBezTo>
                  <a:pt x="320" y="352"/>
                  <a:pt x="311" y="343"/>
                  <a:pt x="311" y="332"/>
                </a:cubicBezTo>
                <a:cubicBezTo>
                  <a:pt x="311" y="321"/>
                  <a:pt x="320" y="312"/>
                  <a:pt x="331" y="312"/>
                </a:cubicBezTo>
                <a:close/>
                <a:moveTo>
                  <a:pt x="255" y="224"/>
                </a:moveTo>
                <a:lnTo>
                  <a:pt x="260" y="234"/>
                </a:lnTo>
                <a:lnTo>
                  <a:pt x="249" y="245"/>
                </a:lnTo>
                <a:lnTo>
                  <a:pt x="239" y="255"/>
                </a:lnTo>
                <a:cubicBezTo>
                  <a:pt x="233" y="261"/>
                  <a:pt x="226" y="266"/>
                  <a:pt x="218" y="269"/>
                </a:cubicBezTo>
                <a:lnTo>
                  <a:pt x="286" y="337"/>
                </a:lnTo>
                <a:lnTo>
                  <a:pt x="319" y="380"/>
                </a:lnTo>
                <a:lnTo>
                  <a:pt x="336" y="385"/>
                </a:lnTo>
                <a:lnTo>
                  <a:pt x="384" y="337"/>
                </a:lnTo>
                <a:lnTo>
                  <a:pt x="379" y="319"/>
                </a:lnTo>
                <a:lnTo>
                  <a:pt x="336" y="287"/>
                </a:lnTo>
                <a:lnTo>
                  <a:pt x="271" y="223"/>
                </a:lnTo>
                <a:lnTo>
                  <a:pt x="265" y="229"/>
                </a:lnTo>
                <a:lnTo>
                  <a:pt x="255" y="224"/>
                </a:lnTo>
                <a:close/>
                <a:moveTo>
                  <a:pt x="140" y="137"/>
                </a:moveTo>
                <a:lnTo>
                  <a:pt x="151" y="126"/>
                </a:lnTo>
                <a:lnTo>
                  <a:pt x="162" y="131"/>
                </a:lnTo>
                <a:lnTo>
                  <a:pt x="156" y="121"/>
                </a:lnTo>
                <a:lnTo>
                  <a:pt x="167" y="110"/>
                </a:lnTo>
                <a:lnTo>
                  <a:pt x="168" y="109"/>
                </a:lnTo>
                <a:cubicBezTo>
                  <a:pt x="171" y="102"/>
                  <a:pt x="172" y="96"/>
                  <a:pt x="172" y="90"/>
                </a:cubicBezTo>
                <a:cubicBezTo>
                  <a:pt x="172" y="44"/>
                  <a:pt x="129" y="0"/>
                  <a:pt x="83" y="1"/>
                </a:cubicBezTo>
                <a:cubicBezTo>
                  <a:pt x="83" y="1"/>
                  <a:pt x="78" y="6"/>
                  <a:pt x="75" y="9"/>
                </a:cubicBezTo>
                <a:cubicBezTo>
                  <a:pt x="111" y="45"/>
                  <a:pt x="108" y="39"/>
                  <a:pt x="108" y="62"/>
                </a:cubicBezTo>
                <a:cubicBezTo>
                  <a:pt x="108" y="80"/>
                  <a:pt x="79" y="109"/>
                  <a:pt x="61" y="109"/>
                </a:cubicBezTo>
                <a:cubicBezTo>
                  <a:pt x="38" y="109"/>
                  <a:pt x="46" y="113"/>
                  <a:pt x="8" y="75"/>
                </a:cubicBezTo>
                <a:cubicBezTo>
                  <a:pt x="5" y="78"/>
                  <a:pt x="0" y="83"/>
                  <a:pt x="0" y="84"/>
                </a:cubicBezTo>
                <a:cubicBezTo>
                  <a:pt x="1" y="129"/>
                  <a:pt x="44" y="173"/>
                  <a:pt x="90" y="173"/>
                </a:cubicBezTo>
                <a:cubicBezTo>
                  <a:pt x="98" y="173"/>
                  <a:pt x="107" y="170"/>
                  <a:pt x="115" y="166"/>
                </a:cubicBezTo>
                <a:lnTo>
                  <a:pt x="117" y="168"/>
                </a:lnTo>
                <a:cubicBezTo>
                  <a:pt x="120" y="160"/>
                  <a:pt x="124" y="153"/>
                  <a:pt x="130" y="147"/>
                </a:cubicBezTo>
                <a:lnTo>
                  <a:pt x="140" y="137"/>
                </a:lnTo>
                <a:close/>
                <a:moveTo>
                  <a:pt x="375" y="37"/>
                </a:moveTo>
                <a:lnTo>
                  <a:pt x="348" y="11"/>
                </a:lnTo>
                <a:cubicBezTo>
                  <a:pt x="341" y="4"/>
                  <a:pt x="332" y="0"/>
                  <a:pt x="322" y="0"/>
                </a:cubicBezTo>
                <a:cubicBezTo>
                  <a:pt x="313" y="0"/>
                  <a:pt x="304" y="4"/>
                  <a:pt x="297" y="11"/>
                </a:cubicBezTo>
                <a:lnTo>
                  <a:pt x="183" y="125"/>
                </a:lnTo>
                <a:cubicBezTo>
                  <a:pt x="186" y="132"/>
                  <a:pt x="183" y="142"/>
                  <a:pt x="178" y="147"/>
                </a:cubicBezTo>
                <a:cubicBezTo>
                  <a:pt x="174" y="151"/>
                  <a:pt x="168" y="154"/>
                  <a:pt x="163" y="154"/>
                </a:cubicBezTo>
                <a:cubicBezTo>
                  <a:pt x="160" y="154"/>
                  <a:pt x="158" y="153"/>
                  <a:pt x="156" y="152"/>
                </a:cubicBezTo>
                <a:lnTo>
                  <a:pt x="146" y="162"/>
                </a:lnTo>
                <a:cubicBezTo>
                  <a:pt x="131" y="176"/>
                  <a:pt x="131" y="199"/>
                  <a:pt x="145" y="213"/>
                </a:cubicBezTo>
                <a:lnTo>
                  <a:pt x="147" y="215"/>
                </a:lnTo>
                <a:lnTo>
                  <a:pt x="58" y="304"/>
                </a:lnTo>
                <a:lnTo>
                  <a:pt x="34" y="313"/>
                </a:lnTo>
                <a:lnTo>
                  <a:pt x="0" y="363"/>
                </a:lnTo>
                <a:lnTo>
                  <a:pt x="22" y="385"/>
                </a:lnTo>
                <a:lnTo>
                  <a:pt x="71" y="351"/>
                </a:lnTo>
                <a:lnTo>
                  <a:pt x="80" y="327"/>
                </a:lnTo>
                <a:lnTo>
                  <a:pt x="170" y="237"/>
                </a:lnTo>
                <a:lnTo>
                  <a:pt x="172" y="240"/>
                </a:lnTo>
                <a:cubicBezTo>
                  <a:pt x="179" y="247"/>
                  <a:pt x="189" y="251"/>
                  <a:pt x="198" y="251"/>
                </a:cubicBezTo>
                <a:cubicBezTo>
                  <a:pt x="207" y="251"/>
                  <a:pt x="216" y="247"/>
                  <a:pt x="224" y="240"/>
                </a:cubicBezTo>
                <a:lnTo>
                  <a:pt x="234" y="230"/>
                </a:lnTo>
                <a:cubicBezTo>
                  <a:pt x="230" y="223"/>
                  <a:pt x="233" y="213"/>
                  <a:pt x="238" y="208"/>
                </a:cubicBezTo>
                <a:cubicBezTo>
                  <a:pt x="242" y="204"/>
                  <a:pt x="248" y="202"/>
                  <a:pt x="254" y="202"/>
                </a:cubicBezTo>
                <a:cubicBezTo>
                  <a:pt x="256" y="202"/>
                  <a:pt x="258" y="202"/>
                  <a:pt x="261" y="203"/>
                </a:cubicBezTo>
                <a:lnTo>
                  <a:pt x="375" y="89"/>
                </a:lnTo>
                <a:cubicBezTo>
                  <a:pt x="389" y="75"/>
                  <a:pt x="389" y="52"/>
                  <a:pt x="375" y="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500">
              <a:latin typeface="+mj-ea"/>
              <a:ea typeface="+mj-ea"/>
            </a:endParaRPr>
          </a:p>
        </p:txBody>
      </p:sp>
      <p:sp>
        <p:nvSpPr>
          <p:cNvPr id="61" name="Freeform 35"/>
          <p:cNvSpPr>
            <a:spLocks noEditPoints="1"/>
          </p:cNvSpPr>
          <p:nvPr/>
        </p:nvSpPr>
        <p:spPr bwMode="auto">
          <a:xfrm>
            <a:off x="6895784" y="1535551"/>
            <a:ext cx="294065" cy="318039"/>
          </a:xfrm>
          <a:custGeom>
            <a:avLst/>
            <a:gdLst>
              <a:gd name="T0" fmla="*/ 29 w 433"/>
              <a:gd name="T1" fmla="*/ 29 h 469"/>
              <a:gd name="T2" fmla="*/ 115 w 433"/>
              <a:gd name="T3" fmla="*/ 28 h 469"/>
              <a:gd name="T4" fmla="*/ 208 w 433"/>
              <a:gd name="T5" fmla="*/ 3 h 469"/>
              <a:gd name="T6" fmla="*/ 216 w 433"/>
              <a:gd name="T7" fmla="*/ 0 h 469"/>
              <a:gd name="T8" fmla="*/ 225 w 433"/>
              <a:gd name="T9" fmla="*/ 3 h 469"/>
              <a:gd name="T10" fmla="*/ 318 w 433"/>
              <a:gd name="T11" fmla="*/ 28 h 469"/>
              <a:gd name="T12" fmla="*/ 404 w 433"/>
              <a:gd name="T13" fmla="*/ 29 h 469"/>
              <a:gd name="T14" fmla="*/ 433 w 433"/>
              <a:gd name="T15" fmla="*/ 25 h 469"/>
              <a:gd name="T16" fmla="*/ 433 w 433"/>
              <a:gd name="T17" fmla="*/ 58 h 469"/>
              <a:gd name="T18" fmla="*/ 372 w 433"/>
              <a:gd name="T19" fmla="*/ 355 h 469"/>
              <a:gd name="T20" fmla="*/ 222 w 433"/>
              <a:gd name="T21" fmla="*/ 468 h 469"/>
              <a:gd name="T22" fmla="*/ 216 w 433"/>
              <a:gd name="T23" fmla="*/ 469 h 469"/>
              <a:gd name="T24" fmla="*/ 210 w 433"/>
              <a:gd name="T25" fmla="*/ 468 h 469"/>
              <a:gd name="T26" fmla="*/ 61 w 433"/>
              <a:gd name="T27" fmla="*/ 355 h 469"/>
              <a:gd name="T28" fmla="*/ 0 w 433"/>
              <a:gd name="T29" fmla="*/ 58 h 469"/>
              <a:gd name="T30" fmla="*/ 0 w 433"/>
              <a:gd name="T31" fmla="*/ 25 h 469"/>
              <a:gd name="T32" fmla="*/ 29 w 433"/>
              <a:gd name="T33" fmla="*/ 29 h 469"/>
              <a:gd name="T34" fmla="*/ 216 w 433"/>
              <a:gd name="T35" fmla="*/ 239 h 469"/>
              <a:gd name="T36" fmla="*/ 216 w 433"/>
              <a:gd name="T37" fmla="*/ 239 h 469"/>
              <a:gd name="T38" fmla="*/ 361 w 433"/>
              <a:gd name="T39" fmla="*/ 239 h 469"/>
              <a:gd name="T40" fmla="*/ 380 w 433"/>
              <a:gd name="T41" fmla="*/ 90 h 469"/>
              <a:gd name="T42" fmla="*/ 311 w 433"/>
              <a:gd name="T43" fmla="*/ 86 h 469"/>
              <a:gd name="T44" fmla="*/ 216 w 433"/>
              <a:gd name="T45" fmla="*/ 62 h 469"/>
              <a:gd name="T46" fmla="*/ 216 w 433"/>
              <a:gd name="T47" fmla="*/ 239 h 469"/>
              <a:gd name="T48" fmla="*/ 216 w 433"/>
              <a:gd name="T49" fmla="*/ 409 h 469"/>
              <a:gd name="T50" fmla="*/ 216 w 433"/>
              <a:gd name="T51" fmla="*/ 409 h 469"/>
              <a:gd name="T52" fmla="*/ 216 w 433"/>
              <a:gd name="T53" fmla="*/ 239 h 469"/>
              <a:gd name="T54" fmla="*/ 72 w 433"/>
              <a:gd name="T55" fmla="*/ 239 h 469"/>
              <a:gd name="T56" fmla="*/ 105 w 433"/>
              <a:gd name="T57" fmla="*/ 323 h 469"/>
              <a:gd name="T58" fmla="*/ 216 w 433"/>
              <a:gd name="T59" fmla="*/ 409 h 4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33" h="469">
                <a:moveTo>
                  <a:pt x="29" y="29"/>
                </a:moveTo>
                <a:cubicBezTo>
                  <a:pt x="57" y="32"/>
                  <a:pt x="85" y="32"/>
                  <a:pt x="115" y="28"/>
                </a:cubicBezTo>
                <a:cubicBezTo>
                  <a:pt x="145" y="24"/>
                  <a:pt x="176" y="16"/>
                  <a:pt x="208" y="3"/>
                </a:cubicBezTo>
                <a:lnTo>
                  <a:pt x="216" y="0"/>
                </a:lnTo>
                <a:lnTo>
                  <a:pt x="225" y="3"/>
                </a:lnTo>
                <a:cubicBezTo>
                  <a:pt x="257" y="16"/>
                  <a:pt x="288" y="24"/>
                  <a:pt x="318" y="28"/>
                </a:cubicBezTo>
                <a:cubicBezTo>
                  <a:pt x="347" y="32"/>
                  <a:pt x="376" y="32"/>
                  <a:pt x="404" y="29"/>
                </a:cubicBezTo>
                <a:lnTo>
                  <a:pt x="433" y="25"/>
                </a:lnTo>
                <a:lnTo>
                  <a:pt x="433" y="58"/>
                </a:lnTo>
                <a:cubicBezTo>
                  <a:pt x="431" y="199"/>
                  <a:pt x="409" y="293"/>
                  <a:pt x="372" y="355"/>
                </a:cubicBezTo>
                <a:cubicBezTo>
                  <a:pt x="334" y="421"/>
                  <a:pt x="281" y="452"/>
                  <a:pt x="222" y="468"/>
                </a:cubicBezTo>
                <a:lnTo>
                  <a:pt x="216" y="469"/>
                </a:lnTo>
                <a:lnTo>
                  <a:pt x="210" y="468"/>
                </a:lnTo>
                <a:cubicBezTo>
                  <a:pt x="151" y="452"/>
                  <a:pt x="99" y="421"/>
                  <a:pt x="61" y="355"/>
                </a:cubicBezTo>
                <a:cubicBezTo>
                  <a:pt x="24" y="293"/>
                  <a:pt x="1" y="199"/>
                  <a:pt x="0" y="58"/>
                </a:cubicBezTo>
                <a:lnTo>
                  <a:pt x="0" y="25"/>
                </a:lnTo>
                <a:lnTo>
                  <a:pt x="29" y="29"/>
                </a:lnTo>
                <a:close/>
                <a:moveTo>
                  <a:pt x="216" y="239"/>
                </a:moveTo>
                <a:lnTo>
                  <a:pt x="216" y="239"/>
                </a:lnTo>
                <a:lnTo>
                  <a:pt x="361" y="239"/>
                </a:lnTo>
                <a:cubicBezTo>
                  <a:pt x="371" y="198"/>
                  <a:pt x="377" y="149"/>
                  <a:pt x="380" y="90"/>
                </a:cubicBezTo>
                <a:cubicBezTo>
                  <a:pt x="357" y="91"/>
                  <a:pt x="335" y="90"/>
                  <a:pt x="311" y="86"/>
                </a:cubicBezTo>
                <a:cubicBezTo>
                  <a:pt x="281" y="82"/>
                  <a:pt x="249" y="74"/>
                  <a:pt x="216" y="62"/>
                </a:cubicBezTo>
                <a:lnTo>
                  <a:pt x="216" y="239"/>
                </a:lnTo>
                <a:close/>
                <a:moveTo>
                  <a:pt x="216" y="409"/>
                </a:moveTo>
                <a:lnTo>
                  <a:pt x="216" y="409"/>
                </a:lnTo>
                <a:lnTo>
                  <a:pt x="216" y="239"/>
                </a:lnTo>
                <a:lnTo>
                  <a:pt x="72" y="239"/>
                </a:lnTo>
                <a:cubicBezTo>
                  <a:pt x="80" y="273"/>
                  <a:pt x="92" y="301"/>
                  <a:pt x="105" y="323"/>
                </a:cubicBezTo>
                <a:cubicBezTo>
                  <a:pt x="133" y="372"/>
                  <a:pt x="172" y="396"/>
                  <a:pt x="216" y="4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500">
              <a:latin typeface="+mj-ea"/>
              <a:ea typeface="+mj-ea"/>
            </a:endParaRPr>
          </a:p>
        </p:txBody>
      </p:sp>
      <p:sp>
        <p:nvSpPr>
          <p:cNvPr id="62" name="Freeform 20"/>
          <p:cNvSpPr>
            <a:spLocks noEditPoints="1"/>
          </p:cNvSpPr>
          <p:nvPr/>
        </p:nvSpPr>
        <p:spPr bwMode="auto">
          <a:xfrm>
            <a:off x="4949998" y="1491630"/>
            <a:ext cx="287664" cy="361960"/>
          </a:xfrm>
          <a:custGeom>
            <a:avLst/>
            <a:gdLst>
              <a:gd name="T0" fmla="*/ 41 w 355"/>
              <a:gd name="T1" fmla="*/ 121 h 447"/>
              <a:gd name="T2" fmla="*/ 60 w 355"/>
              <a:gd name="T3" fmla="*/ 238 h 447"/>
              <a:gd name="T4" fmla="*/ 174 w 355"/>
              <a:gd name="T5" fmla="*/ 22 h 447"/>
              <a:gd name="T6" fmla="*/ 291 w 355"/>
              <a:gd name="T7" fmla="*/ 235 h 447"/>
              <a:gd name="T8" fmla="*/ 213 w 355"/>
              <a:gd name="T9" fmla="*/ 296 h 447"/>
              <a:gd name="T10" fmla="*/ 217 w 355"/>
              <a:gd name="T11" fmla="*/ 310 h 447"/>
              <a:gd name="T12" fmla="*/ 304 w 355"/>
              <a:gd name="T13" fmla="*/ 236 h 447"/>
              <a:gd name="T14" fmla="*/ 312 w 355"/>
              <a:gd name="T15" fmla="*/ 122 h 447"/>
              <a:gd name="T16" fmla="*/ 167 w 355"/>
              <a:gd name="T17" fmla="*/ 0 h 447"/>
              <a:gd name="T18" fmla="*/ 175 w 355"/>
              <a:gd name="T19" fmla="*/ 57 h 447"/>
              <a:gd name="T20" fmla="*/ 213 w 355"/>
              <a:gd name="T21" fmla="*/ 96 h 447"/>
              <a:gd name="T22" fmla="*/ 175 w 355"/>
              <a:gd name="T23" fmla="*/ 57 h 447"/>
              <a:gd name="T24" fmla="*/ 132 w 355"/>
              <a:gd name="T25" fmla="*/ 173 h 447"/>
              <a:gd name="T26" fmla="*/ 132 w 355"/>
              <a:gd name="T27" fmla="*/ 209 h 447"/>
              <a:gd name="T28" fmla="*/ 132 w 355"/>
              <a:gd name="T29" fmla="*/ 173 h 447"/>
              <a:gd name="T30" fmla="*/ 223 w 355"/>
              <a:gd name="T31" fmla="*/ 173 h 447"/>
              <a:gd name="T32" fmla="*/ 223 w 355"/>
              <a:gd name="T33" fmla="*/ 209 h 447"/>
              <a:gd name="T34" fmla="*/ 223 w 355"/>
              <a:gd name="T35" fmla="*/ 173 h 447"/>
              <a:gd name="T36" fmla="*/ 190 w 355"/>
              <a:gd name="T37" fmla="*/ 292 h 447"/>
              <a:gd name="T38" fmla="*/ 157 w 355"/>
              <a:gd name="T39" fmla="*/ 303 h 447"/>
              <a:gd name="T40" fmla="*/ 171 w 355"/>
              <a:gd name="T41" fmla="*/ 325 h 447"/>
              <a:gd name="T42" fmla="*/ 204 w 355"/>
              <a:gd name="T43" fmla="*/ 313 h 447"/>
              <a:gd name="T44" fmla="*/ 190 w 355"/>
              <a:gd name="T45" fmla="*/ 292 h 447"/>
              <a:gd name="T46" fmla="*/ 252 w 355"/>
              <a:gd name="T47" fmla="*/ 312 h 447"/>
              <a:gd name="T48" fmla="*/ 223 w 355"/>
              <a:gd name="T49" fmla="*/ 447 h 447"/>
              <a:gd name="T50" fmla="*/ 252 w 355"/>
              <a:gd name="T51" fmla="*/ 312 h 447"/>
              <a:gd name="T52" fmla="*/ 108 w 355"/>
              <a:gd name="T53" fmla="*/ 315 h 447"/>
              <a:gd name="T54" fmla="*/ 132 w 355"/>
              <a:gd name="T55" fmla="*/ 447 h 447"/>
              <a:gd name="T56" fmla="*/ 108 w 355"/>
              <a:gd name="T57" fmla="*/ 315 h 447"/>
              <a:gd name="T58" fmla="*/ 156 w 355"/>
              <a:gd name="T59" fmla="*/ 341 h 447"/>
              <a:gd name="T60" fmla="*/ 157 w 355"/>
              <a:gd name="T61" fmla="*/ 447 h 447"/>
              <a:gd name="T62" fmla="*/ 205 w 355"/>
              <a:gd name="T63" fmla="*/ 344 h 447"/>
              <a:gd name="T64" fmla="*/ 156 w 355"/>
              <a:gd name="T65" fmla="*/ 341 h 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55" h="447">
                <a:moveTo>
                  <a:pt x="167" y="0"/>
                </a:moveTo>
                <a:cubicBezTo>
                  <a:pt x="95" y="2"/>
                  <a:pt x="46" y="57"/>
                  <a:pt x="41" y="121"/>
                </a:cubicBezTo>
                <a:cubicBezTo>
                  <a:pt x="18" y="130"/>
                  <a:pt x="1" y="152"/>
                  <a:pt x="2" y="178"/>
                </a:cubicBezTo>
                <a:cubicBezTo>
                  <a:pt x="4" y="237"/>
                  <a:pt x="28" y="238"/>
                  <a:pt x="60" y="238"/>
                </a:cubicBezTo>
                <a:lnTo>
                  <a:pt x="60" y="125"/>
                </a:lnTo>
                <a:cubicBezTo>
                  <a:pt x="60" y="76"/>
                  <a:pt x="108" y="22"/>
                  <a:pt x="174" y="22"/>
                </a:cubicBezTo>
                <a:cubicBezTo>
                  <a:pt x="239" y="22"/>
                  <a:pt x="275" y="73"/>
                  <a:pt x="291" y="118"/>
                </a:cubicBezTo>
                <a:lnTo>
                  <a:pt x="291" y="235"/>
                </a:lnTo>
                <a:cubicBezTo>
                  <a:pt x="288" y="242"/>
                  <a:pt x="279" y="251"/>
                  <a:pt x="263" y="266"/>
                </a:cubicBezTo>
                <a:cubicBezTo>
                  <a:pt x="243" y="286"/>
                  <a:pt x="213" y="296"/>
                  <a:pt x="213" y="296"/>
                </a:cubicBezTo>
                <a:cubicBezTo>
                  <a:pt x="210" y="297"/>
                  <a:pt x="207" y="301"/>
                  <a:pt x="208" y="305"/>
                </a:cubicBezTo>
                <a:cubicBezTo>
                  <a:pt x="209" y="309"/>
                  <a:pt x="214" y="312"/>
                  <a:pt x="217" y="310"/>
                </a:cubicBezTo>
                <a:cubicBezTo>
                  <a:pt x="217" y="310"/>
                  <a:pt x="248" y="300"/>
                  <a:pt x="271" y="277"/>
                </a:cubicBezTo>
                <a:cubicBezTo>
                  <a:pt x="294" y="255"/>
                  <a:pt x="304" y="237"/>
                  <a:pt x="304" y="236"/>
                </a:cubicBezTo>
                <a:cubicBezTo>
                  <a:pt x="329" y="230"/>
                  <a:pt x="348" y="230"/>
                  <a:pt x="348" y="178"/>
                </a:cubicBezTo>
                <a:cubicBezTo>
                  <a:pt x="348" y="153"/>
                  <a:pt x="333" y="131"/>
                  <a:pt x="312" y="122"/>
                </a:cubicBezTo>
                <a:cubicBezTo>
                  <a:pt x="296" y="63"/>
                  <a:pt x="247" y="2"/>
                  <a:pt x="174" y="0"/>
                </a:cubicBezTo>
                <a:cubicBezTo>
                  <a:pt x="171" y="0"/>
                  <a:pt x="169" y="0"/>
                  <a:pt x="167" y="0"/>
                </a:cubicBezTo>
                <a:close/>
                <a:moveTo>
                  <a:pt x="175" y="57"/>
                </a:moveTo>
                <a:lnTo>
                  <a:pt x="175" y="57"/>
                </a:lnTo>
                <a:cubicBezTo>
                  <a:pt x="92" y="57"/>
                  <a:pt x="52" y="120"/>
                  <a:pt x="70" y="185"/>
                </a:cubicBezTo>
                <a:cubicBezTo>
                  <a:pt x="70" y="185"/>
                  <a:pt x="212" y="126"/>
                  <a:pt x="213" y="96"/>
                </a:cubicBezTo>
                <a:cubicBezTo>
                  <a:pt x="244" y="138"/>
                  <a:pt x="280" y="155"/>
                  <a:pt x="280" y="155"/>
                </a:cubicBezTo>
                <a:cubicBezTo>
                  <a:pt x="276" y="83"/>
                  <a:pt x="243" y="58"/>
                  <a:pt x="175" y="57"/>
                </a:cubicBezTo>
                <a:close/>
                <a:moveTo>
                  <a:pt x="132" y="173"/>
                </a:moveTo>
                <a:lnTo>
                  <a:pt x="132" y="173"/>
                </a:lnTo>
                <a:cubicBezTo>
                  <a:pt x="120" y="173"/>
                  <a:pt x="111" y="181"/>
                  <a:pt x="111" y="191"/>
                </a:cubicBezTo>
                <a:cubicBezTo>
                  <a:pt x="111" y="201"/>
                  <a:pt x="120" y="209"/>
                  <a:pt x="132" y="209"/>
                </a:cubicBezTo>
                <a:cubicBezTo>
                  <a:pt x="144" y="209"/>
                  <a:pt x="154" y="201"/>
                  <a:pt x="154" y="191"/>
                </a:cubicBezTo>
                <a:cubicBezTo>
                  <a:pt x="154" y="181"/>
                  <a:pt x="144" y="173"/>
                  <a:pt x="132" y="173"/>
                </a:cubicBezTo>
                <a:close/>
                <a:moveTo>
                  <a:pt x="223" y="173"/>
                </a:moveTo>
                <a:lnTo>
                  <a:pt x="223" y="173"/>
                </a:lnTo>
                <a:cubicBezTo>
                  <a:pt x="211" y="173"/>
                  <a:pt x="201" y="181"/>
                  <a:pt x="201" y="191"/>
                </a:cubicBezTo>
                <a:cubicBezTo>
                  <a:pt x="201" y="201"/>
                  <a:pt x="211" y="209"/>
                  <a:pt x="223" y="209"/>
                </a:cubicBezTo>
                <a:cubicBezTo>
                  <a:pt x="235" y="209"/>
                  <a:pt x="245" y="201"/>
                  <a:pt x="245" y="191"/>
                </a:cubicBezTo>
                <a:cubicBezTo>
                  <a:pt x="245" y="181"/>
                  <a:pt x="235" y="173"/>
                  <a:pt x="223" y="173"/>
                </a:cubicBezTo>
                <a:close/>
                <a:moveTo>
                  <a:pt x="190" y="292"/>
                </a:moveTo>
                <a:lnTo>
                  <a:pt x="190" y="292"/>
                </a:lnTo>
                <a:lnTo>
                  <a:pt x="169" y="293"/>
                </a:lnTo>
                <a:cubicBezTo>
                  <a:pt x="162" y="294"/>
                  <a:pt x="157" y="299"/>
                  <a:pt x="157" y="303"/>
                </a:cubicBezTo>
                <a:lnTo>
                  <a:pt x="158" y="318"/>
                </a:lnTo>
                <a:cubicBezTo>
                  <a:pt x="158" y="322"/>
                  <a:pt x="164" y="326"/>
                  <a:pt x="171" y="325"/>
                </a:cubicBezTo>
                <a:lnTo>
                  <a:pt x="192" y="323"/>
                </a:lnTo>
                <a:cubicBezTo>
                  <a:pt x="198" y="322"/>
                  <a:pt x="204" y="318"/>
                  <a:pt x="204" y="313"/>
                </a:cubicBezTo>
                <a:lnTo>
                  <a:pt x="203" y="299"/>
                </a:lnTo>
                <a:cubicBezTo>
                  <a:pt x="202" y="295"/>
                  <a:pt x="196" y="291"/>
                  <a:pt x="190" y="292"/>
                </a:cubicBezTo>
                <a:close/>
                <a:moveTo>
                  <a:pt x="252" y="312"/>
                </a:moveTo>
                <a:lnTo>
                  <a:pt x="252" y="312"/>
                </a:lnTo>
                <a:cubicBezTo>
                  <a:pt x="246" y="313"/>
                  <a:pt x="241" y="314"/>
                  <a:pt x="235" y="316"/>
                </a:cubicBezTo>
                <a:lnTo>
                  <a:pt x="223" y="447"/>
                </a:lnTo>
                <a:lnTo>
                  <a:pt x="355" y="447"/>
                </a:lnTo>
                <a:cubicBezTo>
                  <a:pt x="336" y="406"/>
                  <a:pt x="302" y="310"/>
                  <a:pt x="252" y="312"/>
                </a:cubicBezTo>
                <a:close/>
                <a:moveTo>
                  <a:pt x="108" y="315"/>
                </a:moveTo>
                <a:lnTo>
                  <a:pt x="108" y="315"/>
                </a:lnTo>
                <a:cubicBezTo>
                  <a:pt x="49" y="318"/>
                  <a:pt x="20" y="404"/>
                  <a:pt x="0" y="447"/>
                </a:cubicBezTo>
                <a:lnTo>
                  <a:pt x="132" y="447"/>
                </a:lnTo>
                <a:lnTo>
                  <a:pt x="120" y="316"/>
                </a:lnTo>
                <a:cubicBezTo>
                  <a:pt x="116" y="315"/>
                  <a:pt x="112" y="315"/>
                  <a:pt x="108" y="315"/>
                </a:cubicBezTo>
                <a:close/>
                <a:moveTo>
                  <a:pt x="156" y="341"/>
                </a:moveTo>
                <a:lnTo>
                  <a:pt x="156" y="341"/>
                </a:lnTo>
                <a:cubicBezTo>
                  <a:pt x="152" y="341"/>
                  <a:pt x="150" y="343"/>
                  <a:pt x="150" y="344"/>
                </a:cubicBezTo>
                <a:lnTo>
                  <a:pt x="157" y="447"/>
                </a:lnTo>
                <a:lnTo>
                  <a:pt x="198" y="447"/>
                </a:lnTo>
                <a:lnTo>
                  <a:pt x="205" y="344"/>
                </a:lnTo>
                <a:cubicBezTo>
                  <a:pt x="205" y="343"/>
                  <a:pt x="203" y="341"/>
                  <a:pt x="200" y="341"/>
                </a:cubicBezTo>
                <a:lnTo>
                  <a:pt x="156" y="3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500">
              <a:latin typeface="+mj-ea"/>
              <a:ea typeface="+mj-ea"/>
            </a:endParaRPr>
          </a:p>
        </p:txBody>
      </p:sp>
      <p:cxnSp>
        <p:nvCxnSpPr>
          <p:cNvPr id="63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5000">
        <p14:prism isInverted="1"/>
      </p:transition>
    </mc:Choice>
    <mc:Fallback>
      <p:transition spd="slow" advTm="5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61000" fill="hold" nodeType="after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1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1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61000" fill="hold" nodeType="withEffect" p14:presetBounceEnd="55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1" dur="1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2" dur="1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accel="61000" fill="hold" nodeType="withEffect" p14:presetBounceEnd="55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5" dur="1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6" dur="1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accel="61000" fill="hold" nodeType="withEffect" p14:presetBounceEnd="55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9" dur="1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0" dur="1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2" presetClass="entr" presetSubtype="4" accel="46100" fill="hold" grpId="0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24" dur="1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25" dur="1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accel="46100" fill="hold" grpId="0" nodeType="withEffect" p14:presetBounceEnd="52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28" dur="1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29" dur="1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accel="46100" fill="hold" grpId="0" nodeType="withEffect" p14:presetBounceEnd="52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32" dur="1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33" dur="1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1" accel="46100" fill="hold" grpId="0" nodeType="withEffect" p14:presetBounceEnd="52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36" dur="1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37" dur="1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3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3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3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7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5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/>
          <p:bldP spid="31" grpId="0"/>
          <p:bldP spid="32" grpId="0"/>
          <p:bldP spid="33" grpId="0"/>
          <p:bldP spid="34" grpId="0" animBg="1"/>
          <p:bldP spid="55" grpId="0" animBg="1"/>
          <p:bldP spid="56" grpId="0" animBg="1"/>
          <p:bldP spid="57" grpId="0" animBg="1"/>
          <p:bldP spid="58" grpId="0" animBg="1"/>
          <p:bldP spid="59" grpId="0" animBg="1"/>
          <p:bldP spid="60" grpId="0" animBg="1"/>
          <p:bldP spid="61" grpId="0" animBg="1"/>
          <p:bldP spid="62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61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6100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accel="61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accel="6100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2" presetClass="entr" presetSubtype="4" accel="461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accel="4610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1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1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accel="4610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1" accel="461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3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3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3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7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5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/>
          <p:bldP spid="31" grpId="0"/>
          <p:bldP spid="32" grpId="0"/>
          <p:bldP spid="33" grpId="0"/>
          <p:bldP spid="34" grpId="0" animBg="1"/>
          <p:bldP spid="55" grpId="0" animBg="1"/>
          <p:bldP spid="56" grpId="0" animBg="1"/>
          <p:bldP spid="57" grpId="0" animBg="1"/>
          <p:bldP spid="58" grpId="0" animBg="1"/>
          <p:bldP spid="59" grpId="0" animBg="1"/>
          <p:bldP spid="60" grpId="0" animBg="1"/>
          <p:bldP spid="61" grpId="0" animBg="1"/>
          <p:bldP spid="62" grpId="0" animBg="1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5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17"/>
          <p:cNvGrpSpPr/>
          <p:nvPr/>
        </p:nvGrpSpPr>
        <p:grpSpPr>
          <a:xfrm>
            <a:off x="611560" y="1491630"/>
            <a:ext cx="1506792" cy="1506792"/>
            <a:chOff x="3481448" y="2338049"/>
            <a:chExt cx="2181104" cy="2181104"/>
          </a:xfrm>
        </p:grpSpPr>
        <p:grpSp>
          <p:nvGrpSpPr>
            <p:cNvPr id="19" name="组合 18"/>
            <p:cNvGrpSpPr/>
            <p:nvPr/>
          </p:nvGrpSpPr>
          <p:grpSpPr>
            <a:xfrm>
              <a:off x="3481448" y="2338049"/>
              <a:ext cx="2181104" cy="21811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1" name="同心圆 2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sp>
          <p:nvSpPr>
            <p:cNvPr id="20" name="TextBox 41"/>
            <p:cNvSpPr txBox="1"/>
            <p:nvPr/>
          </p:nvSpPr>
          <p:spPr>
            <a:xfrm>
              <a:off x="3859414" y="3125467"/>
              <a:ext cx="1446054" cy="579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</a:rPr>
                <a:t>标题</a:t>
              </a:r>
              <a:r>
                <a:rPr kumimoji="0" lang="en-US" altLang="zh-CN" sz="20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</a:rPr>
                <a:t>01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581352" y="3234166"/>
            <a:ext cx="1567209" cy="1454234"/>
          </a:xfrm>
          <a:prstGeom prst="rect">
            <a:avLst/>
          </a:prstGeom>
          <a:noFill/>
          <a:ln>
            <a:noFill/>
          </a:ln>
        </p:spPr>
        <p:txBody>
          <a:bodyPr wrap="square" lIns="68571" tIns="34285" rIns="68571" bIns="34285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请在这里输入您的文字；请在这里输入您的文字；请在这里输入您的文字；请在这里输入您的文字。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2215278" y="3316181"/>
            <a:ext cx="473766" cy="477588"/>
            <a:chOff x="3041651" y="3326606"/>
            <a:chExt cx="631825" cy="636588"/>
          </a:xfrm>
        </p:grpSpPr>
        <p:sp>
          <p:nvSpPr>
            <p:cNvPr id="25" name="Oval 9"/>
            <p:cNvSpPr>
              <a:spLocks noChangeArrowheads="1"/>
            </p:cNvSpPr>
            <p:nvPr/>
          </p:nvSpPr>
          <p:spPr bwMode="auto">
            <a:xfrm>
              <a:off x="3041651" y="3326606"/>
              <a:ext cx="631825" cy="636588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rgbClr val="FFFFFF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26" name="Freeform 10"/>
            <p:cNvSpPr/>
            <p:nvPr/>
          </p:nvSpPr>
          <p:spPr bwMode="auto">
            <a:xfrm>
              <a:off x="3378201" y="3469481"/>
              <a:ext cx="206375" cy="342900"/>
            </a:xfrm>
            <a:custGeom>
              <a:avLst/>
              <a:gdLst>
                <a:gd name="T0" fmla="*/ 216 w 252"/>
                <a:gd name="T1" fmla="*/ 252 h 418"/>
                <a:gd name="T2" fmla="*/ 136 w 252"/>
                <a:gd name="T3" fmla="*/ 321 h 418"/>
                <a:gd name="T4" fmla="*/ 58 w 252"/>
                <a:gd name="T5" fmla="*/ 388 h 418"/>
                <a:gd name="T6" fmla="*/ 0 w 252"/>
                <a:gd name="T7" fmla="*/ 350 h 418"/>
                <a:gd name="T8" fmla="*/ 34 w 252"/>
                <a:gd name="T9" fmla="*/ 321 h 418"/>
                <a:gd name="T10" fmla="*/ 115 w 252"/>
                <a:gd name="T11" fmla="*/ 252 h 418"/>
                <a:gd name="T12" fmla="*/ 112 w 252"/>
                <a:gd name="T13" fmla="*/ 154 h 418"/>
                <a:gd name="T14" fmla="*/ 34 w 252"/>
                <a:gd name="T15" fmla="*/ 88 h 418"/>
                <a:gd name="T16" fmla="*/ 0 w 252"/>
                <a:gd name="T17" fmla="*/ 58 h 418"/>
                <a:gd name="T18" fmla="*/ 55 w 252"/>
                <a:gd name="T19" fmla="*/ 19 h 418"/>
                <a:gd name="T20" fmla="*/ 136 w 252"/>
                <a:gd name="T21" fmla="*/ 88 h 418"/>
                <a:gd name="T22" fmla="*/ 213 w 252"/>
                <a:gd name="T23" fmla="*/ 154 h 418"/>
                <a:gd name="T24" fmla="*/ 216 w 252"/>
                <a:gd name="T25" fmla="*/ 2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2" h="418">
                  <a:moveTo>
                    <a:pt x="216" y="252"/>
                  </a:moveTo>
                  <a:lnTo>
                    <a:pt x="136" y="321"/>
                  </a:lnTo>
                  <a:cubicBezTo>
                    <a:pt x="110" y="343"/>
                    <a:pt x="84" y="365"/>
                    <a:pt x="58" y="388"/>
                  </a:cubicBezTo>
                  <a:cubicBezTo>
                    <a:pt x="21" y="418"/>
                    <a:pt x="5" y="397"/>
                    <a:pt x="0" y="350"/>
                  </a:cubicBezTo>
                  <a:lnTo>
                    <a:pt x="34" y="321"/>
                  </a:lnTo>
                  <a:lnTo>
                    <a:pt x="115" y="252"/>
                  </a:lnTo>
                  <a:cubicBezTo>
                    <a:pt x="143" y="221"/>
                    <a:pt x="150" y="189"/>
                    <a:pt x="112" y="154"/>
                  </a:cubicBezTo>
                  <a:cubicBezTo>
                    <a:pt x="86" y="132"/>
                    <a:pt x="60" y="110"/>
                    <a:pt x="34" y="88"/>
                  </a:cubicBezTo>
                  <a:lnTo>
                    <a:pt x="0" y="58"/>
                  </a:lnTo>
                  <a:cubicBezTo>
                    <a:pt x="4" y="4"/>
                    <a:pt x="25" y="0"/>
                    <a:pt x="55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3" y="154"/>
                  </a:cubicBezTo>
                  <a:cubicBezTo>
                    <a:pt x="252" y="189"/>
                    <a:pt x="244" y="221"/>
                    <a:pt x="216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27" name="Freeform 11"/>
            <p:cNvSpPr/>
            <p:nvPr/>
          </p:nvSpPr>
          <p:spPr bwMode="auto">
            <a:xfrm>
              <a:off x="3182938" y="3469481"/>
              <a:ext cx="206375" cy="342900"/>
            </a:xfrm>
            <a:custGeom>
              <a:avLst/>
              <a:gdLst>
                <a:gd name="T0" fmla="*/ 217 w 252"/>
                <a:gd name="T1" fmla="*/ 252 h 418"/>
                <a:gd name="T2" fmla="*/ 136 w 252"/>
                <a:gd name="T3" fmla="*/ 321 h 418"/>
                <a:gd name="T4" fmla="*/ 59 w 252"/>
                <a:gd name="T5" fmla="*/ 388 h 418"/>
                <a:gd name="T6" fmla="*/ 0 w 252"/>
                <a:gd name="T7" fmla="*/ 350 h 418"/>
                <a:gd name="T8" fmla="*/ 35 w 252"/>
                <a:gd name="T9" fmla="*/ 321 h 418"/>
                <a:gd name="T10" fmla="*/ 115 w 252"/>
                <a:gd name="T11" fmla="*/ 252 h 418"/>
                <a:gd name="T12" fmla="*/ 112 w 252"/>
                <a:gd name="T13" fmla="*/ 154 h 418"/>
                <a:gd name="T14" fmla="*/ 35 w 252"/>
                <a:gd name="T15" fmla="*/ 88 h 418"/>
                <a:gd name="T16" fmla="*/ 0 w 252"/>
                <a:gd name="T17" fmla="*/ 58 h 418"/>
                <a:gd name="T18" fmla="*/ 56 w 252"/>
                <a:gd name="T19" fmla="*/ 19 h 418"/>
                <a:gd name="T20" fmla="*/ 136 w 252"/>
                <a:gd name="T21" fmla="*/ 88 h 418"/>
                <a:gd name="T22" fmla="*/ 214 w 252"/>
                <a:gd name="T23" fmla="*/ 154 h 418"/>
                <a:gd name="T24" fmla="*/ 217 w 252"/>
                <a:gd name="T25" fmla="*/ 2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2" h="418">
                  <a:moveTo>
                    <a:pt x="217" y="252"/>
                  </a:moveTo>
                  <a:lnTo>
                    <a:pt x="136" y="321"/>
                  </a:lnTo>
                  <a:cubicBezTo>
                    <a:pt x="110" y="343"/>
                    <a:pt x="84" y="365"/>
                    <a:pt x="59" y="388"/>
                  </a:cubicBezTo>
                  <a:cubicBezTo>
                    <a:pt x="21" y="418"/>
                    <a:pt x="6" y="397"/>
                    <a:pt x="0" y="350"/>
                  </a:cubicBezTo>
                  <a:lnTo>
                    <a:pt x="35" y="321"/>
                  </a:lnTo>
                  <a:lnTo>
                    <a:pt x="115" y="252"/>
                  </a:lnTo>
                  <a:cubicBezTo>
                    <a:pt x="143" y="221"/>
                    <a:pt x="150" y="189"/>
                    <a:pt x="112" y="154"/>
                  </a:cubicBezTo>
                  <a:cubicBezTo>
                    <a:pt x="86" y="132"/>
                    <a:pt x="60" y="110"/>
                    <a:pt x="35" y="88"/>
                  </a:cubicBezTo>
                  <a:lnTo>
                    <a:pt x="0" y="58"/>
                  </a:lnTo>
                  <a:cubicBezTo>
                    <a:pt x="4" y="4"/>
                    <a:pt x="26" y="0"/>
                    <a:pt x="56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4" y="154"/>
                  </a:cubicBezTo>
                  <a:cubicBezTo>
                    <a:pt x="252" y="189"/>
                    <a:pt x="245" y="221"/>
                    <a:pt x="217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849688" y="1491630"/>
            <a:ext cx="1506792" cy="1506792"/>
            <a:chOff x="3481448" y="2338049"/>
            <a:chExt cx="2181104" cy="2181104"/>
          </a:xfrm>
        </p:grpSpPr>
        <p:grpSp>
          <p:nvGrpSpPr>
            <p:cNvPr id="29" name="组合 28"/>
            <p:cNvGrpSpPr/>
            <p:nvPr/>
          </p:nvGrpSpPr>
          <p:grpSpPr>
            <a:xfrm>
              <a:off x="3481448" y="2338049"/>
              <a:ext cx="2181104" cy="21811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1" name="同心圆 3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sp>
          <p:nvSpPr>
            <p:cNvPr id="30" name="TextBox 51"/>
            <p:cNvSpPr txBox="1"/>
            <p:nvPr/>
          </p:nvSpPr>
          <p:spPr>
            <a:xfrm>
              <a:off x="3837372" y="3125467"/>
              <a:ext cx="1469258" cy="579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000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标题</a:t>
              </a:r>
              <a:r>
                <a:rPr kumimoji="0" lang="en-US" altLang="zh-CN" sz="20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</a:rPr>
                <a:t>02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2789271" y="3234166"/>
            <a:ext cx="1567209" cy="1454234"/>
          </a:xfrm>
          <a:prstGeom prst="rect">
            <a:avLst/>
          </a:prstGeom>
          <a:noFill/>
          <a:ln>
            <a:noFill/>
          </a:ln>
        </p:spPr>
        <p:txBody>
          <a:bodyPr wrap="square" lIns="68571" tIns="34285" rIns="68571" bIns="34285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请在这里输入您的文字；请在这里输入您的文字；请在这里输入您的文字；请在这里输入您的文字。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4450478" y="3316181"/>
            <a:ext cx="473766" cy="477588"/>
            <a:chOff x="3041651" y="3326606"/>
            <a:chExt cx="631825" cy="636588"/>
          </a:xfrm>
        </p:grpSpPr>
        <p:sp>
          <p:nvSpPr>
            <p:cNvPr id="35" name="Oval 9"/>
            <p:cNvSpPr>
              <a:spLocks noChangeArrowheads="1"/>
            </p:cNvSpPr>
            <p:nvPr/>
          </p:nvSpPr>
          <p:spPr bwMode="auto">
            <a:xfrm>
              <a:off x="3041651" y="3326606"/>
              <a:ext cx="631825" cy="636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rgbClr val="FFFFFF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36" name="Freeform 10"/>
            <p:cNvSpPr/>
            <p:nvPr/>
          </p:nvSpPr>
          <p:spPr bwMode="auto">
            <a:xfrm>
              <a:off x="3378201" y="3469481"/>
              <a:ext cx="206375" cy="342900"/>
            </a:xfrm>
            <a:custGeom>
              <a:avLst/>
              <a:gdLst>
                <a:gd name="T0" fmla="*/ 216 w 252"/>
                <a:gd name="T1" fmla="*/ 252 h 418"/>
                <a:gd name="T2" fmla="*/ 136 w 252"/>
                <a:gd name="T3" fmla="*/ 321 h 418"/>
                <a:gd name="T4" fmla="*/ 58 w 252"/>
                <a:gd name="T5" fmla="*/ 388 h 418"/>
                <a:gd name="T6" fmla="*/ 0 w 252"/>
                <a:gd name="T7" fmla="*/ 350 h 418"/>
                <a:gd name="T8" fmla="*/ 34 w 252"/>
                <a:gd name="T9" fmla="*/ 321 h 418"/>
                <a:gd name="T10" fmla="*/ 115 w 252"/>
                <a:gd name="T11" fmla="*/ 252 h 418"/>
                <a:gd name="T12" fmla="*/ 112 w 252"/>
                <a:gd name="T13" fmla="*/ 154 h 418"/>
                <a:gd name="T14" fmla="*/ 34 w 252"/>
                <a:gd name="T15" fmla="*/ 88 h 418"/>
                <a:gd name="T16" fmla="*/ 0 w 252"/>
                <a:gd name="T17" fmla="*/ 58 h 418"/>
                <a:gd name="T18" fmla="*/ 55 w 252"/>
                <a:gd name="T19" fmla="*/ 19 h 418"/>
                <a:gd name="T20" fmla="*/ 136 w 252"/>
                <a:gd name="T21" fmla="*/ 88 h 418"/>
                <a:gd name="T22" fmla="*/ 213 w 252"/>
                <a:gd name="T23" fmla="*/ 154 h 418"/>
                <a:gd name="T24" fmla="*/ 216 w 252"/>
                <a:gd name="T25" fmla="*/ 2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2" h="418">
                  <a:moveTo>
                    <a:pt x="216" y="252"/>
                  </a:moveTo>
                  <a:lnTo>
                    <a:pt x="136" y="321"/>
                  </a:lnTo>
                  <a:cubicBezTo>
                    <a:pt x="110" y="343"/>
                    <a:pt x="84" y="365"/>
                    <a:pt x="58" y="388"/>
                  </a:cubicBezTo>
                  <a:cubicBezTo>
                    <a:pt x="21" y="418"/>
                    <a:pt x="5" y="397"/>
                    <a:pt x="0" y="350"/>
                  </a:cubicBezTo>
                  <a:lnTo>
                    <a:pt x="34" y="321"/>
                  </a:lnTo>
                  <a:lnTo>
                    <a:pt x="115" y="252"/>
                  </a:lnTo>
                  <a:cubicBezTo>
                    <a:pt x="143" y="221"/>
                    <a:pt x="150" y="189"/>
                    <a:pt x="112" y="154"/>
                  </a:cubicBezTo>
                  <a:cubicBezTo>
                    <a:pt x="86" y="132"/>
                    <a:pt x="60" y="110"/>
                    <a:pt x="34" y="88"/>
                  </a:cubicBezTo>
                  <a:lnTo>
                    <a:pt x="0" y="58"/>
                  </a:lnTo>
                  <a:cubicBezTo>
                    <a:pt x="4" y="4"/>
                    <a:pt x="25" y="0"/>
                    <a:pt x="55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3" y="154"/>
                  </a:cubicBezTo>
                  <a:cubicBezTo>
                    <a:pt x="252" y="189"/>
                    <a:pt x="244" y="221"/>
                    <a:pt x="216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37" name="Freeform 11"/>
            <p:cNvSpPr/>
            <p:nvPr/>
          </p:nvSpPr>
          <p:spPr bwMode="auto">
            <a:xfrm>
              <a:off x="3182938" y="3469481"/>
              <a:ext cx="206375" cy="342900"/>
            </a:xfrm>
            <a:custGeom>
              <a:avLst/>
              <a:gdLst>
                <a:gd name="T0" fmla="*/ 217 w 252"/>
                <a:gd name="T1" fmla="*/ 252 h 418"/>
                <a:gd name="T2" fmla="*/ 136 w 252"/>
                <a:gd name="T3" fmla="*/ 321 h 418"/>
                <a:gd name="T4" fmla="*/ 59 w 252"/>
                <a:gd name="T5" fmla="*/ 388 h 418"/>
                <a:gd name="T6" fmla="*/ 0 w 252"/>
                <a:gd name="T7" fmla="*/ 350 h 418"/>
                <a:gd name="T8" fmla="*/ 35 w 252"/>
                <a:gd name="T9" fmla="*/ 321 h 418"/>
                <a:gd name="T10" fmla="*/ 115 w 252"/>
                <a:gd name="T11" fmla="*/ 252 h 418"/>
                <a:gd name="T12" fmla="*/ 112 w 252"/>
                <a:gd name="T13" fmla="*/ 154 h 418"/>
                <a:gd name="T14" fmla="*/ 35 w 252"/>
                <a:gd name="T15" fmla="*/ 88 h 418"/>
                <a:gd name="T16" fmla="*/ 0 w 252"/>
                <a:gd name="T17" fmla="*/ 58 h 418"/>
                <a:gd name="T18" fmla="*/ 56 w 252"/>
                <a:gd name="T19" fmla="*/ 19 h 418"/>
                <a:gd name="T20" fmla="*/ 136 w 252"/>
                <a:gd name="T21" fmla="*/ 88 h 418"/>
                <a:gd name="T22" fmla="*/ 214 w 252"/>
                <a:gd name="T23" fmla="*/ 154 h 418"/>
                <a:gd name="T24" fmla="*/ 217 w 252"/>
                <a:gd name="T25" fmla="*/ 2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2" h="418">
                  <a:moveTo>
                    <a:pt x="217" y="252"/>
                  </a:moveTo>
                  <a:lnTo>
                    <a:pt x="136" y="321"/>
                  </a:lnTo>
                  <a:cubicBezTo>
                    <a:pt x="110" y="343"/>
                    <a:pt x="84" y="365"/>
                    <a:pt x="59" y="388"/>
                  </a:cubicBezTo>
                  <a:cubicBezTo>
                    <a:pt x="21" y="418"/>
                    <a:pt x="6" y="397"/>
                    <a:pt x="0" y="350"/>
                  </a:cubicBezTo>
                  <a:lnTo>
                    <a:pt x="35" y="321"/>
                  </a:lnTo>
                  <a:lnTo>
                    <a:pt x="115" y="252"/>
                  </a:lnTo>
                  <a:cubicBezTo>
                    <a:pt x="143" y="221"/>
                    <a:pt x="150" y="189"/>
                    <a:pt x="112" y="154"/>
                  </a:cubicBezTo>
                  <a:cubicBezTo>
                    <a:pt x="86" y="132"/>
                    <a:pt x="60" y="110"/>
                    <a:pt x="35" y="88"/>
                  </a:cubicBezTo>
                  <a:lnTo>
                    <a:pt x="0" y="58"/>
                  </a:lnTo>
                  <a:cubicBezTo>
                    <a:pt x="4" y="4"/>
                    <a:pt x="26" y="0"/>
                    <a:pt x="56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4" y="154"/>
                  </a:cubicBezTo>
                  <a:cubicBezTo>
                    <a:pt x="252" y="189"/>
                    <a:pt x="245" y="221"/>
                    <a:pt x="217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042280" y="1491630"/>
            <a:ext cx="1506792" cy="1506792"/>
            <a:chOff x="3481448" y="2338049"/>
            <a:chExt cx="2181104" cy="2181104"/>
          </a:xfrm>
        </p:grpSpPr>
        <p:grpSp>
          <p:nvGrpSpPr>
            <p:cNvPr id="39" name="组合 38"/>
            <p:cNvGrpSpPr/>
            <p:nvPr/>
          </p:nvGrpSpPr>
          <p:grpSpPr>
            <a:xfrm>
              <a:off x="3481448" y="2338049"/>
              <a:ext cx="2181104" cy="21811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41" name="同心圆 4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sp>
          <p:nvSpPr>
            <p:cNvPr id="40" name="TextBox 61"/>
            <p:cNvSpPr txBox="1"/>
            <p:nvPr/>
          </p:nvSpPr>
          <p:spPr>
            <a:xfrm>
              <a:off x="3836211" y="3125467"/>
              <a:ext cx="1471580" cy="579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000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标题</a:t>
              </a:r>
              <a:r>
                <a:rPr kumimoji="0" lang="en-US" altLang="zh-CN" sz="20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</a:rPr>
                <a:t>03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  <p:sp>
        <p:nvSpPr>
          <p:cNvPr id="43" name="矩形 42"/>
          <p:cNvSpPr/>
          <p:nvPr/>
        </p:nvSpPr>
        <p:spPr>
          <a:xfrm>
            <a:off x="4966080" y="3234166"/>
            <a:ext cx="1567209" cy="1454234"/>
          </a:xfrm>
          <a:prstGeom prst="rect">
            <a:avLst/>
          </a:prstGeom>
          <a:noFill/>
          <a:ln>
            <a:noFill/>
          </a:ln>
        </p:spPr>
        <p:txBody>
          <a:bodyPr wrap="square" lIns="68571" tIns="34285" rIns="68571" bIns="34285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请在这里输入您的文字；请在这里输入您的文字；请在这里输入您的文字；请在这里输入您的文字。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6614129" y="3316181"/>
            <a:ext cx="473766" cy="477588"/>
            <a:chOff x="3041651" y="3326606"/>
            <a:chExt cx="631825" cy="636588"/>
          </a:xfrm>
        </p:grpSpPr>
        <p:sp>
          <p:nvSpPr>
            <p:cNvPr id="45" name="Oval 9"/>
            <p:cNvSpPr>
              <a:spLocks noChangeArrowheads="1"/>
            </p:cNvSpPr>
            <p:nvPr/>
          </p:nvSpPr>
          <p:spPr bwMode="auto">
            <a:xfrm>
              <a:off x="3041651" y="3326606"/>
              <a:ext cx="631825" cy="636588"/>
            </a:xfrm>
            <a:prstGeom prst="ellipse">
              <a:avLst/>
            </a:prstGeom>
            <a:solidFill>
              <a:schemeClr val="accent4"/>
            </a:solidFill>
            <a:ln>
              <a:solidFill>
                <a:srgbClr val="FFFFFF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46" name="Freeform 10"/>
            <p:cNvSpPr/>
            <p:nvPr/>
          </p:nvSpPr>
          <p:spPr bwMode="auto">
            <a:xfrm>
              <a:off x="3378201" y="3469481"/>
              <a:ext cx="206375" cy="342900"/>
            </a:xfrm>
            <a:custGeom>
              <a:avLst/>
              <a:gdLst>
                <a:gd name="T0" fmla="*/ 216 w 252"/>
                <a:gd name="T1" fmla="*/ 252 h 418"/>
                <a:gd name="T2" fmla="*/ 136 w 252"/>
                <a:gd name="T3" fmla="*/ 321 h 418"/>
                <a:gd name="T4" fmla="*/ 58 w 252"/>
                <a:gd name="T5" fmla="*/ 388 h 418"/>
                <a:gd name="T6" fmla="*/ 0 w 252"/>
                <a:gd name="T7" fmla="*/ 350 h 418"/>
                <a:gd name="T8" fmla="*/ 34 w 252"/>
                <a:gd name="T9" fmla="*/ 321 h 418"/>
                <a:gd name="T10" fmla="*/ 115 w 252"/>
                <a:gd name="T11" fmla="*/ 252 h 418"/>
                <a:gd name="T12" fmla="*/ 112 w 252"/>
                <a:gd name="T13" fmla="*/ 154 h 418"/>
                <a:gd name="T14" fmla="*/ 34 w 252"/>
                <a:gd name="T15" fmla="*/ 88 h 418"/>
                <a:gd name="T16" fmla="*/ 0 w 252"/>
                <a:gd name="T17" fmla="*/ 58 h 418"/>
                <a:gd name="T18" fmla="*/ 55 w 252"/>
                <a:gd name="T19" fmla="*/ 19 h 418"/>
                <a:gd name="T20" fmla="*/ 136 w 252"/>
                <a:gd name="T21" fmla="*/ 88 h 418"/>
                <a:gd name="T22" fmla="*/ 213 w 252"/>
                <a:gd name="T23" fmla="*/ 154 h 418"/>
                <a:gd name="T24" fmla="*/ 216 w 252"/>
                <a:gd name="T25" fmla="*/ 2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2" h="418">
                  <a:moveTo>
                    <a:pt x="216" y="252"/>
                  </a:moveTo>
                  <a:lnTo>
                    <a:pt x="136" y="321"/>
                  </a:lnTo>
                  <a:cubicBezTo>
                    <a:pt x="110" y="343"/>
                    <a:pt x="84" y="365"/>
                    <a:pt x="58" y="388"/>
                  </a:cubicBezTo>
                  <a:cubicBezTo>
                    <a:pt x="21" y="418"/>
                    <a:pt x="5" y="397"/>
                    <a:pt x="0" y="350"/>
                  </a:cubicBezTo>
                  <a:lnTo>
                    <a:pt x="34" y="321"/>
                  </a:lnTo>
                  <a:lnTo>
                    <a:pt x="115" y="252"/>
                  </a:lnTo>
                  <a:cubicBezTo>
                    <a:pt x="143" y="221"/>
                    <a:pt x="150" y="189"/>
                    <a:pt x="112" y="154"/>
                  </a:cubicBezTo>
                  <a:cubicBezTo>
                    <a:pt x="86" y="132"/>
                    <a:pt x="60" y="110"/>
                    <a:pt x="34" y="88"/>
                  </a:cubicBezTo>
                  <a:lnTo>
                    <a:pt x="0" y="58"/>
                  </a:lnTo>
                  <a:cubicBezTo>
                    <a:pt x="4" y="4"/>
                    <a:pt x="25" y="0"/>
                    <a:pt x="55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3" y="154"/>
                  </a:cubicBezTo>
                  <a:cubicBezTo>
                    <a:pt x="252" y="189"/>
                    <a:pt x="244" y="221"/>
                    <a:pt x="216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47" name="Freeform 11"/>
            <p:cNvSpPr/>
            <p:nvPr/>
          </p:nvSpPr>
          <p:spPr bwMode="auto">
            <a:xfrm>
              <a:off x="3182938" y="3469481"/>
              <a:ext cx="206375" cy="342900"/>
            </a:xfrm>
            <a:custGeom>
              <a:avLst/>
              <a:gdLst>
                <a:gd name="T0" fmla="*/ 217 w 252"/>
                <a:gd name="T1" fmla="*/ 252 h 418"/>
                <a:gd name="T2" fmla="*/ 136 w 252"/>
                <a:gd name="T3" fmla="*/ 321 h 418"/>
                <a:gd name="T4" fmla="*/ 59 w 252"/>
                <a:gd name="T5" fmla="*/ 388 h 418"/>
                <a:gd name="T6" fmla="*/ 0 w 252"/>
                <a:gd name="T7" fmla="*/ 350 h 418"/>
                <a:gd name="T8" fmla="*/ 35 w 252"/>
                <a:gd name="T9" fmla="*/ 321 h 418"/>
                <a:gd name="T10" fmla="*/ 115 w 252"/>
                <a:gd name="T11" fmla="*/ 252 h 418"/>
                <a:gd name="T12" fmla="*/ 112 w 252"/>
                <a:gd name="T13" fmla="*/ 154 h 418"/>
                <a:gd name="T14" fmla="*/ 35 w 252"/>
                <a:gd name="T15" fmla="*/ 88 h 418"/>
                <a:gd name="T16" fmla="*/ 0 w 252"/>
                <a:gd name="T17" fmla="*/ 58 h 418"/>
                <a:gd name="T18" fmla="*/ 56 w 252"/>
                <a:gd name="T19" fmla="*/ 19 h 418"/>
                <a:gd name="T20" fmla="*/ 136 w 252"/>
                <a:gd name="T21" fmla="*/ 88 h 418"/>
                <a:gd name="T22" fmla="*/ 214 w 252"/>
                <a:gd name="T23" fmla="*/ 154 h 418"/>
                <a:gd name="T24" fmla="*/ 217 w 252"/>
                <a:gd name="T25" fmla="*/ 2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2" h="418">
                  <a:moveTo>
                    <a:pt x="217" y="252"/>
                  </a:moveTo>
                  <a:lnTo>
                    <a:pt x="136" y="321"/>
                  </a:lnTo>
                  <a:cubicBezTo>
                    <a:pt x="110" y="343"/>
                    <a:pt x="84" y="365"/>
                    <a:pt x="59" y="388"/>
                  </a:cubicBezTo>
                  <a:cubicBezTo>
                    <a:pt x="21" y="418"/>
                    <a:pt x="6" y="397"/>
                    <a:pt x="0" y="350"/>
                  </a:cubicBezTo>
                  <a:lnTo>
                    <a:pt x="35" y="321"/>
                  </a:lnTo>
                  <a:lnTo>
                    <a:pt x="115" y="252"/>
                  </a:lnTo>
                  <a:cubicBezTo>
                    <a:pt x="143" y="221"/>
                    <a:pt x="150" y="189"/>
                    <a:pt x="112" y="154"/>
                  </a:cubicBezTo>
                  <a:cubicBezTo>
                    <a:pt x="86" y="132"/>
                    <a:pt x="60" y="110"/>
                    <a:pt x="35" y="88"/>
                  </a:cubicBezTo>
                  <a:lnTo>
                    <a:pt x="0" y="58"/>
                  </a:lnTo>
                  <a:cubicBezTo>
                    <a:pt x="4" y="4"/>
                    <a:pt x="26" y="0"/>
                    <a:pt x="56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4" y="154"/>
                  </a:cubicBezTo>
                  <a:cubicBezTo>
                    <a:pt x="252" y="189"/>
                    <a:pt x="245" y="221"/>
                    <a:pt x="217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7115778" y="1491630"/>
            <a:ext cx="1506792" cy="1506792"/>
            <a:chOff x="3481448" y="2338049"/>
            <a:chExt cx="2181104" cy="2181104"/>
          </a:xfrm>
        </p:grpSpPr>
        <p:grpSp>
          <p:nvGrpSpPr>
            <p:cNvPr id="49" name="组合 48"/>
            <p:cNvGrpSpPr/>
            <p:nvPr/>
          </p:nvGrpSpPr>
          <p:grpSpPr>
            <a:xfrm>
              <a:off x="3481448" y="2338049"/>
              <a:ext cx="2181104" cy="21811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1" name="同心圆 5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sp>
          <p:nvSpPr>
            <p:cNvPr id="50" name="TextBox 71"/>
            <p:cNvSpPr txBox="1"/>
            <p:nvPr/>
          </p:nvSpPr>
          <p:spPr>
            <a:xfrm>
              <a:off x="3835051" y="3125467"/>
              <a:ext cx="1446054" cy="579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000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标题</a:t>
              </a:r>
              <a:r>
                <a:rPr kumimoji="0" lang="en-US" altLang="zh-CN" sz="20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</a:rPr>
                <a:t>04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7155489" y="3234166"/>
            <a:ext cx="1567209" cy="1454234"/>
          </a:xfrm>
          <a:prstGeom prst="rect">
            <a:avLst/>
          </a:prstGeom>
          <a:noFill/>
          <a:ln>
            <a:noFill/>
          </a:ln>
        </p:spPr>
        <p:txBody>
          <a:bodyPr wrap="square" lIns="68571" tIns="34285" rIns="68571" bIns="34285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请在这里输入您的文字；请在这里输入您的文字；请在这里输入您的文字；请在这里输入您的文字。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5000">
        <p14:prism isInverted="1"/>
      </p:transition>
    </mc:Choice>
    <mc:Fallback>
      <p:transition spd="slow" advTm="5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52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4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9" presetID="2" presetClass="entr" presetSubtype="1" accel="52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1" dur="1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2" dur="1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4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6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28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1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33" presetID="2" presetClass="entr" presetSubtype="1" accel="52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1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1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3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0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42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5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47" presetID="2" presetClass="entr" presetSubtype="1" accel="52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9" dur="1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0" dur="1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52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4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P spid="33" grpId="0"/>
          <p:bldP spid="43" grpId="0"/>
          <p:bldP spid="53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4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9" presetID="2" presetClass="entr" presetSubtype="1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4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6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28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33" presetID="2" presetClass="entr" presetSubtype="1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3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0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42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47" presetID="2" presetClass="entr" presetSubtype="1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1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1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52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4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P spid="33" grpId="0"/>
          <p:bldP spid="43" grpId="0"/>
          <p:bldP spid="53" grpId="0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5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54"/>
          <p:cNvSpPr/>
          <p:nvPr/>
        </p:nvSpPr>
        <p:spPr>
          <a:xfrm>
            <a:off x="2836047" y="2012284"/>
            <a:ext cx="3477652" cy="1802173"/>
          </a:xfrm>
          <a:custGeom>
            <a:avLst/>
            <a:gdLst>
              <a:gd name="connsiteX0" fmla="*/ 0 w 3439659"/>
              <a:gd name="connsiteY0" fmla="*/ 1719830 h 3439659"/>
              <a:gd name="connsiteX1" fmla="*/ 1719830 w 3439659"/>
              <a:gd name="connsiteY1" fmla="*/ 0 h 3439659"/>
              <a:gd name="connsiteX2" fmla="*/ 3439660 w 3439659"/>
              <a:gd name="connsiteY2" fmla="*/ 1719830 h 3439659"/>
              <a:gd name="connsiteX3" fmla="*/ 1719830 w 3439659"/>
              <a:gd name="connsiteY3" fmla="*/ 3439660 h 3439659"/>
              <a:gd name="connsiteX4" fmla="*/ 0 w 3439659"/>
              <a:gd name="connsiteY4" fmla="*/ 1719830 h 3439659"/>
              <a:gd name="connsiteX0-1" fmla="*/ 0 w 3487467"/>
              <a:gd name="connsiteY0-2" fmla="*/ 0 h 1719830"/>
              <a:gd name="connsiteX1-3" fmla="*/ 3439660 w 3487467"/>
              <a:gd name="connsiteY1-4" fmla="*/ 0 h 1719830"/>
              <a:gd name="connsiteX2-5" fmla="*/ 1719830 w 3487467"/>
              <a:gd name="connsiteY2-6" fmla="*/ 1719830 h 1719830"/>
              <a:gd name="connsiteX3-7" fmla="*/ 0 w 3487467"/>
              <a:gd name="connsiteY3-8" fmla="*/ 0 h 1719830"/>
              <a:gd name="connsiteX0-9" fmla="*/ 6132 w 3493599"/>
              <a:gd name="connsiteY0-10" fmla="*/ 130018 h 1849848"/>
              <a:gd name="connsiteX1-11" fmla="*/ 3445792 w 3493599"/>
              <a:gd name="connsiteY1-12" fmla="*/ 130018 h 1849848"/>
              <a:gd name="connsiteX2-13" fmla="*/ 1725962 w 3493599"/>
              <a:gd name="connsiteY2-14" fmla="*/ 1849848 h 1849848"/>
              <a:gd name="connsiteX3-15" fmla="*/ 6132 w 3493599"/>
              <a:gd name="connsiteY3-16" fmla="*/ 130018 h 1849848"/>
              <a:gd name="connsiteX0-17" fmla="*/ 6132 w 3493599"/>
              <a:gd name="connsiteY0-18" fmla="*/ 35412 h 1755242"/>
              <a:gd name="connsiteX1-19" fmla="*/ 3445792 w 3493599"/>
              <a:gd name="connsiteY1-20" fmla="*/ 35412 h 1755242"/>
              <a:gd name="connsiteX2-21" fmla="*/ 1725962 w 3493599"/>
              <a:gd name="connsiteY2-22" fmla="*/ 1755242 h 1755242"/>
              <a:gd name="connsiteX3-23" fmla="*/ 6132 w 3493599"/>
              <a:gd name="connsiteY3-24" fmla="*/ 35412 h 1755242"/>
              <a:gd name="connsiteX0-25" fmla="*/ 4377 w 3488420"/>
              <a:gd name="connsiteY0-26" fmla="*/ 11795 h 1772900"/>
              <a:gd name="connsiteX1-27" fmla="*/ 3450912 w 3488420"/>
              <a:gd name="connsiteY1-28" fmla="*/ 53046 h 1772900"/>
              <a:gd name="connsiteX2-29" fmla="*/ 1731082 w 3488420"/>
              <a:gd name="connsiteY2-30" fmla="*/ 1772876 h 1772900"/>
              <a:gd name="connsiteX3-31" fmla="*/ 4377 w 3488420"/>
              <a:gd name="connsiteY3-32" fmla="*/ 11795 h 1772900"/>
              <a:gd name="connsiteX0-33" fmla="*/ 39013 w 3522446"/>
              <a:gd name="connsiteY0-34" fmla="*/ 134148 h 1909003"/>
              <a:gd name="connsiteX1-35" fmla="*/ 3485548 w 3522446"/>
              <a:gd name="connsiteY1-36" fmla="*/ 175399 h 1909003"/>
              <a:gd name="connsiteX2-37" fmla="*/ 1738217 w 3522446"/>
              <a:gd name="connsiteY2-38" fmla="*/ 1908979 h 1909003"/>
              <a:gd name="connsiteX3-39" fmla="*/ 39013 w 3522446"/>
              <a:gd name="connsiteY3-40" fmla="*/ 134148 h 1909003"/>
              <a:gd name="connsiteX0-41" fmla="*/ 55067 w 3553265"/>
              <a:gd name="connsiteY0-42" fmla="*/ 134148 h 1909002"/>
              <a:gd name="connsiteX1-43" fmla="*/ 3501602 w 3553265"/>
              <a:gd name="connsiteY1-44" fmla="*/ 175399 h 1909002"/>
              <a:gd name="connsiteX2-45" fmla="*/ 1754271 w 3553265"/>
              <a:gd name="connsiteY2-46" fmla="*/ 1908979 h 1909002"/>
              <a:gd name="connsiteX3-47" fmla="*/ 55067 w 3553265"/>
              <a:gd name="connsiteY3-48" fmla="*/ 134148 h 1909002"/>
              <a:gd name="connsiteX0-49" fmla="*/ 39426 w 3502160"/>
              <a:gd name="connsiteY0-50" fmla="*/ 134148 h 1909003"/>
              <a:gd name="connsiteX1-51" fmla="*/ 3465335 w 3502160"/>
              <a:gd name="connsiteY1-52" fmla="*/ 175399 h 1909003"/>
              <a:gd name="connsiteX2-53" fmla="*/ 1718004 w 3502160"/>
              <a:gd name="connsiteY2-54" fmla="*/ 1908979 h 1909003"/>
              <a:gd name="connsiteX3-55" fmla="*/ 39426 w 3502160"/>
              <a:gd name="connsiteY3-56" fmla="*/ 134148 h 1909003"/>
              <a:gd name="connsiteX0-57" fmla="*/ 8999 w 3471733"/>
              <a:gd name="connsiteY0-58" fmla="*/ 21578 h 1796433"/>
              <a:gd name="connsiteX1-59" fmla="*/ 3434908 w 3471733"/>
              <a:gd name="connsiteY1-60" fmla="*/ 62829 h 1796433"/>
              <a:gd name="connsiteX2-61" fmla="*/ 1687577 w 3471733"/>
              <a:gd name="connsiteY2-62" fmla="*/ 1796409 h 1796433"/>
              <a:gd name="connsiteX3-63" fmla="*/ 8999 w 3471733"/>
              <a:gd name="connsiteY3-64" fmla="*/ 21578 h 1796433"/>
              <a:gd name="connsiteX0-65" fmla="*/ 39425 w 3502159"/>
              <a:gd name="connsiteY0-66" fmla="*/ 135675 h 1931154"/>
              <a:gd name="connsiteX1-67" fmla="*/ 3465334 w 3502159"/>
              <a:gd name="connsiteY1-68" fmla="*/ 176926 h 1931154"/>
              <a:gd name="connsiteX2-69" fmla="*/ 1718003 w 3502159"/>
              <a:gd name="connsiteY2-70" fmla="*/ 1931131 h 1931154"/>
              <a:gd name="connsiteX3-71" fmla="*/ 39425 w 3502159"/>
              <a:gd name="connsiteY3-72" fmla="*/ 135675 h 1931154"/>
              <a:gd name="connsiteX0-73" fmla="*/ 7276 w 3470010"/>
              <a:gd name="connsiteY0-74" fmla="*/ 26065 h 1821544"/>
              <a:gd name="connsiteX1-75" fmla="*/ 3433185 w 3470010"/>
              <a:gd name="connsiteY1-76" fmla="*/ 67316 h 1821544"/>
              <a:gd name="connsiteX2-77" fmla="*/ 1685854 w 3470010"/>
              <a:gd name="connsiteY2-78" fmla="*/ 1821521 h 1821544"/>
              <a:gd name="connsiteX3-79" fmla="*/ 7276 w 3470010"/>
              <a:gd name="connsiteY3-80" fmla="*/ 26065 h 1821544"/>
              <a:gd name="connsiteX0-81" fmla="*/ 12669 w 3492943"/>
              <a:gd name="connsiteY0-82" fmla="*/ 26065 h 1822469"/>
              <a:gd name="connsiteX1-83" fmla="*/ 3438578 w 3492943"/>
              <a:gd name="connsiteY1-84" fmla="*/ 67316 h 1822469"/>
              <a:gd name="connsiteX2-85" fmla="*/ 1691247 w 3492943"/>
              <a:gd name="connsiteY2-86" fmla="*/ 1821521 h 1822469"/>
              <a:gd name="connsiteX3-87" fmla="*/ 12669 w 3492943"/>
              <a:gd name="connsiteY3-88" fmla="*/ 26065 h 1822469"/>
              <a:gd name="connsiteX0-89" fmla="*/ 48756 w 3529030"/>
              <a:gd name="connsiteY0-90" fmla="*/ 3139 h 1799516"/>
              <a:gd name="connsiteX1-91" fmla="*/ 3474665 w 3529030"/>
              <a:gd name="connsiteY1-92" fmla="*/ 44390 h 1799516"/>
              <a:gd name="connsiteX2-93" fmla="*/ 1727334 w 3529030"/>
              <a:gd name="connsiteY2-94" fmla="*/ 1798595 h 1799516"/>
              <a:gd name="connsiteX3-95" fmla="*/ 48756 w 3529030"/>
              <a:gd name="connsiteY3-96" fmla="*/ 3139 h 1799516"/>
              <a:gd name="connsiteX0-97" fmla="*/ 48756 w 3529030"/>
              <a:gd name="connsiteY0-98" fmla="*/ 5796 h 1802173"/>
              <a:gd name="connsiteX1-99" fmla="*/ 3474665 w 3529030"/>
              <a:gd name="connsiteY1-100" fmla="*/ 47047 h 1802173"/>
              <a:gd name="connsiteX2-101" fmla="*/ 1727334 w 3529030"/>
              <a:gd name="connsiteY2-102" fmla="*/ 1801252 h 1802173"/>
              <a:gd name="connsiteX3-103" fmla="*/ 48756 w 3529030"/>
              <a:gd name="connsiteY3-104" fmla="*/ 5796 h 1802173"/>
              <a:gd name="connsiteX0-105" fmla="*/ 48756 w 3477652"/>
              <a:gd name="connsiteY0-106" fmla="*/ 5796 h 1802173"/>
              <a:gd name="connsiteX1-107" fmla="*/ 3474665 w 3477652"/>
              <a:gd name="connsiteY1-108" fmla="*/ 47047 h 1802173"/>
              <a:gd name="connsiteX2-109" fmla="*/ 1727334 w 3477652"/>
              <a:gd name="connsiteY2-110" fmla="*/ 1801252 h 1802173"/>
              <a:gd name="connsiteX3-111" fmla="*/ 48756 w 3477652"/>
              <a:gd name="connsiteY3-112" fmla="*/ 5796 h 180217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3477652" h="1802173">
                <a:moveTo>
                  <a:pt x="48756" y="5796"/>
                </a:moveTo>
                <a:cubicBezTo>
                  <a:pt x="305602" y="15937"/>
                  <a:pt x="3181151" y="-33335"/>
                  <a:pt x="3474665" y="47047"/>
                </a:cubicBezTo>
                <a:cubicBezTo>
                  <a:pt x="3527547" y="271809"/>
                  <a:pt x="2875835" y="1753126"/>
                  <a:pt x="1727334" y="1801252"/>
                </a:cubicBezTo>
                <a:cubicBezTo>
                  <a:pt x="578833" y="1849378"/>
                  <a:pt x="-208090" y="-4345"/>
                  <a:pt x="48756" y="5796"/>
                </a:cubicBezTo>
                <a:close/>
              </a:path>
            </a:pathLst>
          </a:custGeom>
          <a:noFill/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1680840" y="1832016"/>
            <a:ext cx="5437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prstClr val="black"/>
                </a:solidFill>
                <a:latin typeface="+mj-ea"/>
                <a:ea typeface="+mj-ea"/>
              </a:rPr>
              <a:t>标题</a:t>
            </a:r>
            <a:endParaRPr lang="zh-CN" altLang="en-US" sz="1400" b="1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3053802" y="2008303"/>
            <a:ext cx="1499148" cy="105434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3926638" y="2008304"/>
            <a:ext cx="626312" cy="177946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 flipV="1">
            <a:off x="4552951" y="2008304"/>
            <a:ext cx="670571" cy="171715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 flipV="1">
            <a:off x="4552950" y="2008303"/>
            <a:ext cx="1465240" cy="105434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/>
        </p:nvSpPr>
        <p:spPr>
          <a:xfrm>
            <a:off x="2854407" y="2664829"/>
            <a:ext cx="660132" cy="660132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3635896" y="3395389"/>
            <a:ext cx="660132" cy="660132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888236" y="3361650"/>
            <a:ext cx="660132" cy="660132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5641678" y="2567970"/>
            <a:ext cx="660132" cy="66013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940152" y="1700255"/>
            <a:ext cx="660132" cy="660132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573690" y="1688852"/>
            <a:ext cx="660132" cy="66013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6" name="TextBox 34"/>
          <p:cNvSpPr txBox="1"/>
          <p:nvPr/>
        </p:nvSpPr>
        <p:spPr>
          <a:xfrm>
            <a:off x="35496" y="2111305"/>
            <a:ext cx="2556284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点击输入简要文字内容，文字内容需概括精炼，不用多余的文字修饰。</a:t>
            </a:r>
            <a:endParaRPr lang="zh-CN" altLang="en-US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17" name="TextBox 35"/>
          <p:cNvSpPr txBox="1"/>
          <p:nvPr/>
        </p:nvSpPr>
        <p:spPr>
          <a:xfrm>
            <a:off x="2184896" y="298414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prstClr val="black"/>
                </a:solidFill>
                <a:latin typeface="+mj-ea"/>
                <a:ea typeface="+mj-ea"/>
              </a:rPr>
              <a:t>标题</a:t>
            </a:r>
            <a:endParaRPr lang="zh-CN" altLang="en-US" sz="1400" b="1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18" name="TextBox 36"/>
          <p:cNvSpPr txBox="1"/>
          <p:nvPr/>
        </p:nvSpPr>
        <p:spPr>
          <a:xfrm>
            <a:off x="539552" y="3263433"/>
            <a:ext cx="2556284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点击输入简要文字内容，文字内容需概括精炼，不用多余的文字修饰。</a:t>
            </a:r>
            <a:endParaRPr lang="zh-CN" altLang="en-US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19" name="TextBox 37"/>
          <p:cNvSpPr txBox="1"/>
          <p:nvPr/>
        </p:nvSpPr>
        <p:spPr>
          <a:xfrm>
            <a:off x="3097652" y="3920248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prstClr val="black"/>
                </a:solidFill>
                <a:latin typeface="+mj-ea"/>
                <a:ea typeface="+mj-ea"/>
              </a:rPr>
              <a:t>标题</a:t>
            </a:r>
            <a:endParaRPr lang="zh-CN" altLang="en-US" sz="1400" b="1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0" name="TextBox 38"/>
          <p:cNvSpPr txBox="1"/>
          <p:nvPr/>
        </p:nvSpPr>
        <p:spPr>
          <a:xfrm>
            <a:off x="1452308" y="4199537"/>
            <a:ext cx="2556284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点击输入简要文字内容，文字内容需概括精炼，不用多余的文字修饰。</a:t>
            </a:r>
            <a:endParaRPr lang="zh-CN" altLang="en-US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1" name="TextBox 39"/>
          <p:cNvSpPr txBox="1"/>
          <p:nvPr/>
        </p:nvSpPr>
        <p:spPr>
          <a:xfrm>
            <a:off x="5525864" y="3939902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prstClr val="black"/>
                </a:solidFill>
                <a:latin typeface="+mj-ea"/>
                <a:ea typeface="+mj-ea"/>
              </a:rPr>
              <a:t>标题</a:t>
            </a:r>
            <a:endParaRPr lang="zh-CN" altLang="en-US" sz="1400" b="1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2" name="TextBox 40"/>
          <p:cNvSpPr txBox="1"/>
          <p:nvPr/>
        </p:nvSpPr>
        <p:spPr>
          <a:xfrm>
            <a:off x="5184068" y="4219816"/>
            <a:ext cx="2556284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点击输入简要文字内容，文字内容需概括精炼，不用多余的文字修饰。</a:t>
            </a:r>
            <a:endParaRPr lang="zh-CN" altLang="en-US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3" name="TextBox 41"/>
          <p:cNvSpPr txBox="1"/>
          <p:nvPr/>
        </p:nvSpPr>
        <p:spPr>
          <a:xfrm>
            <a:off x="6353956" y="3004935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prstClr val="black"/>
                </a:solidFill>
                <a:latin typeface="+mj-ea"/>
                <a:ea typeface="+mj-ea"/>
              </a:rPr>
              <a:t>标题</a:t>
            </a:r>
            <a:endParaRPr lang="zh-CN" altLang="en-US" sz="1400" b="1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4" name="TextBox 42"/>
          <p:cNvSpPr txBox="1"/>
          <p:nvPr/>
        </p:nvSpPr>
        <p:spPr>
          <a:xfrm>
            <a:off x="6012160" y="3284849"/>
            <a:ext cx="2556284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点击输入简要文字内容，文字内容需概括精炼，不用多余的文字修饰。</a:t>
            </a:r>
            <a:endParaRPr lang="zh-CN" altLang="en-US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5" name="TextBox 43"/>
          <p:cNvSpPr txBox="1"/>
          <p:nvPr/>
        </p:nvSpPr>
        <p:spPr>
          <a:xfrm>
            <a:off x="6822008" y="1981685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prstClr val="black"/>
                </a:solidFill>
                <a:latin typeface="+mj-ea"/>
                <a:ea typeface="+mj-ea"/>
              </a:rPr>
              <a:t>标题</a:t>
            </a:r>
            <a:endParaRPr lang="zh-CN" altLang="en-US" sz="1400" b="1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6" name="TextBox 44"/>
          <p:cNvSpPr txBox="1"/>
          <p:nvPr/>
        </p:nvSpPr>
        <p:spPr>
          <a:xfrm>
            <a:off x="6480212" y="2261599"/>
            <a:ext cx="2556284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点击输入简要文字内容，文字内容需概括精炼，不用多余的文字修饰。</a:t>
            </a:r>
            <a:endParaRPr lang="zh-CN" altLang="en-US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3851771" y="1307123"/>
            <a:ext cx="1402358" cy="1402358"/>
            <a:chOff x="3851771" y="1163107"/>
            <a:chExt cx="1402358" cy="1402358"/>
          </a:xfrm>
        </p:grpSpPr>
        <p:grpSp>
          <p:nvGrpSpPr>
            <p:cNvPr id="28" name="组合 27"/>
            <p:cNvGrpSpPr/>
            <p:nvPr/>
          </p:nvGrpSpPr>
          <p:grpSpPr>
            <a:xfrm>
              <a:off x="3851771" y="1163107"/>
              <a:ext cx="1402358" cy="140235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0" name="同心圆 29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9" name="TextBox 21"/>
            <p:cNvSpPr txBox="1"/>
            <p:nvPr/>
          </p:nvSpPr>
          <p:spPr>
            <a:xfrm>
              <a:off x="4229212" y="1491630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dirty="0">
                  <a:solidFill>
                    <a:schemeClr val="accent1"/>
                  </a:solidFill>
                  <a:latin typeface="+mj-ea"/>
                  <a:ea typeface="+mj-ea"/>
                </a:rPr>
                <a:t>标题</a:t>
              </a:r>
              <a:endParaRPr lang="en-US" altLang="zh-CN" sz="2000" b="1" dirty="0">
                <a:solidFill>
                  <a:schemeClr val="accent1"/>
                </a:solidFill>
                <a:latin typeface="+mj-ea"/>
                <a:ea typeface="+mj-ea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dirty="0">
                  <a:solidFill>
                    <a:schemeClr val="accent1"/>
                  </a:solidFill>
                  <a:latin typeface="+mj-ea"/>
                  <a:ea typeface="+mj-ea"/>
                </a:rPr>
                <a:t>内容</a:t>
              </a:r>
              <a:endParaRPr lang="zh-CN" altLang="en-US" sz="2000" b="1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5000">
        <p14:prism isInverted="1"/>
      </p:transition>
    </mc:Choice>
    <mc:Fallback>
      <p:transition spd="slow" advTm="5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52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58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60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6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68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7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76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8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84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7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9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92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5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9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100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2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/>
          <p:bldP spid="17" grpId="0"/>
          <p:bldP spid="18" grpId="0"/>
          <p:bldP spid="19" grpId="0"/>
          <p:bldP spid="20" grpId="0"/>
          <p:bldP spid="21" grpId="0"/>
          <p:bldP spid="22" grpId="0"/>
          <p:bldP spid="23" grpId="0"/>
          <p:bldP spid="24" grpId="0"/>
          <p:bldP spid="25" grpId="0"/>
          <p:bldP spid="2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52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58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60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6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68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7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76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8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84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7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9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92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5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9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100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2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/>
          <p:bldP spid="17" grpId="0"/>
          <p:bldP spid="18" grpId="0"/>
          <p:bldP spid="19" grpId="0"/>
          <p:bldP spid="20" grpId="0"/>
          <p:bldP spid="21" grpId="0"/>
          <p:bldP spid="22" grpId="0"/>
          <p:bldP spid="23" grpId="0"/>
          <p:bldP spid="24" grpId="0"/>
          <p:bldP spid="25" grpId="0"/>
          <p:bldP spid="26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5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 flipH="1" flipV="1">
            <a:off x="2969045" y="1857279"/>
            <a:ext cx="3628920" cy="169560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 flipV="1">
            <a:off x="2184979" y="1415756"/>
            <a:ext cx="4562601" cy="216504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7" name="组合 56"/>
          <p:cNvGrpSpPr/>
          <p:nvPr/>
        </p:nvGrpSpPr>
        <p:grpSpPr>
          <a:xfrm>
            <a:off x="1820981" y="1359141"/>
            <a:ext cx="1414632" cy="636545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8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59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444736" y="3296276"/>
            <a:ext cx="1414632" cy="636545"/>
            <a:chOff x="1591195" y="3531391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1" name="圆角矩形 104"/>
            <p:cNvSpPr/>
            <p:nvPr/>
          </p:nvSpPr>
          <p:spPr>
            <a:xfrm>
              <a:off x="1591195" y="3531391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62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6641453" y="1097484"/>
            <a:ext cx="1414632" cy="636545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4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65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5853297" y="3313413"/>
            <a:ext cx="1414632" cy="636545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7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68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69" name="TextBox 24"/>
          <p:cNvSpPr txBox="1"/>
          <p:nvPr/>
        </p:nvSpPr>
        <p:spPr>
          <a:xfrm>
            <a:off x="1835696" y="1635646"/>
            <a:ext cx="133882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dirty="0">
                <a:solidFill>
                  <a:prstClr val="black"/>
                </a:solidFill>
                <a:latin typeface="+mj-ea"/>
                <a:ea typeface="+mj-ea"/>
              </a:rPr>
              <a:t>点击输入标题</a:t>
            </a:r>
            <a:endParaRPr lang="zh-CN" altLang="en-US" sz="15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70" name="TextBox 25"/>
          <p:cNvSpPr txBox="1"/>
          <p:nvPr/>
        </p:nvSpPr>
        <p:spPr>
          <a:xfrm>
            <a:off x="6660232" y="1373225"/>
            <a:ext cx="133882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dirty="0">
                <a:solidFill>
                  <a:prstClr val="black"/>
                </a:solidFill>
                <a:latin typeface="+mj-ea"/>
                <a:ea typeface="+mj-ea"/>
              </a:rPr>
              <a:t>点击输入标题</a:t>
            </a:r>
            <a:endParaRPr lang="zh-CN" altLang="en-US" sz="15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71" name="TextBox 26"/>
          <p:cNvSpPr txBox="1"/>
          <p:nvPr/>
        </p:nvSpPr>
        <p:spPr>
          <a:xfrm>
            <a:off x="1475656" y="3555503"/>
            <a:ext cx="133882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dirty="0">
                <a:solidFill>
                  <a:prstClr val="black"/>
                </a:solidFill>
                <a:latin typeface="+mj-ea"/>
                <a:ea typeface="+mj-ea"/>
              </a:rPr>
              <a:t>点击输入标题</a:t>
            </a:r>
            <a:endParaRPr lang="zh-CN" altLang="en-US" sz="15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72" name="TextBox 27"/>
          <p:cNvSpPr txBox="1"/>
          <p:nvPr/>
        </p:nvSpPr>
        <p:spPr>
          <a:xfrm>
            <a:off x="5868144" y="3586553"/>
            <a:ext cx="133882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dirty="0">
                <a:solidFill>
                  <a:prstClr val="black"/>
                </a:solidFill>
                <a:latin typeface="+mj-ea"/>
                <a:ea typeface="+mj-ea"/>
              </a:rPr>
              <a:t>点击输入标题</a:t>
            </a:r>
            <a:endParaRPr lang="zh-CN" altLang="en-US" sz="15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3746633" y="1810030"/>
            <a:ext cx="1382075" cy="1382075"/>
            <a:chOff x="3746633" y="1810030"/>
            <a:chExt cx="1382075" cy="1382075"/>
          </a:xfrm>
        </p:grpSpPr>
        <p:grpSp>
          <p:nvGrpSpPr>
            <p:cNvPr id="74" name="组合 73"/>
            <p:cNvGrpSpPr/>
            <p:nvPr/>
          </p:nvGrpSpPr>
          <p:grpSpPr>
            <a:xfrm>
              <a:off x="3746633" y="1810030"/>
              <a:ext cx="1382075" cy="1382075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6" name="同心圆 7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77" name="椭圆 76"/>
              <p:cNvSpPr/>
              <p:nvPr/>
            </p:nvSpPr>
            <p:spPr>
              <a:xfrm>
                <a:off x="392112" y="760412"/>
                <a:ext cx="3825877" cy="3825877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75" name="TextBox 30"/>
            <p:cNvSpPr txBox="1"/>
            <p:nvPr/>
          </p:nvSpPr>
          <p:spPr>
            <a:xfrm>
              <a:off x="3978122" y="2397335"/>
              <a:ext cx="926418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accent1"/>
                  </a:solidFill>
                  <a:latin typeface="+mj-ea"/>
                  <a:ea typeface="+mj-ea"/>
                </a:rPr>
                <a:t>标题内容</a:t>
              </a:r>
              <a:endParaRPr lang="zh-CN" altLang="en-US" sz="1600" b="1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78" name="TextBox 31"/>
          <p:cNvSpPr txBox="1"/>
          <p:nvPr/>
        </p:nvSpPr>
        <p:spPr>
          <a:xfrm>
            <a:off x="592781" y="2186777"/>
            <a:ext cx="2448272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79" name="TextBox 32"/>
          <p:cNvSpPr txBox="1"/>
          <p:nvPr/>
        </p:nvSpPr>
        <p:spPr>
          <a:xfrm>
            <a:off x="745181" y="4011910"/>
            <a:ext cx="2448272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80" name="TextBox 33"/>
          <p:cNvSpPr txBox="1"/>
          <p:nvPr/>
        </p:nvSpPr>
        <p:spPr>
          <a:xfrm>
            <a:off x="5849365" y="4058985"/>
            <a:ext cx="2448272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81" name="TextBox 34"/>
          <p:cNvSpPr txBox="1"/>
          <p:nvPr/>
        </p:nvSpPr>
        <p:spPr>
          <a:xfrm>
            <a:off x="6012160" y="1972988"/>
            <a:ext cx="2448272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82" name="椭圆 81"/>
          <p:cNvSpPr/>
          <p:nvPr/>
        </p:nvSpPr>
        <p:spPr>
          <a:xfrm>
            <a:off x="2883767" y="1304103"/>
            <a:ext cx="373310" cy="37331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  <a:latin typeface="+mj-ea"/>
                <a:ea typeface="+mj-ea"/>
              </a:rPr>
              <a:t>1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83" name="椭圆 82"/>
          <p:cNvSpPr/>
          <p:nvPr/>
        </p:nvSpPr>
        <p:spPr>
          <a:xfrm>
            <a:off x="2523727" y="3207487"/>
            <a:ext cx="373310" cy="373310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  <a:latin typeface="+mj-ea"/>
                <a:ea typeface="+mj-ea"/>
              </a:rPr>
              <a:t>2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84" name="椭圆 83"/>
          <p:cNvSpPr/>
          <p:nvPr/>
        </p:nvSpPr>
        <p:spPr>
          <a:xfrm>
            <a:off x="6911328" y="3275267"/>
            <a:ext cx="373310" cy="373310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  <a:latin typeface="+mj-ea"/>
                <a:ea typeface="+mj-ea"/>
              </a:rPr>
              <a:t>3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85" name="椭圆 84"/>
          <p:cNvSpPr/>
          <p:nvPr/>
        </p:nvSpPr>
        <p:spPr>
          <a:xfrm>
            <a:off x="7725152" y="1059582"/>
            <a:ext cx="373310" cy="37331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  <a:latin typeface="+mj-ea"/>
                <a:ea typeface="+mj-ea"/>
              </a:rPr>
              <a:t>4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5000">
        <p14:prism isInverted="1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0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500"/>
                            </p:stCondLst>
                            <p:childTnLst>
                              <p:par>
                                <p:cTn id="8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00"/>
                            </p:stCondLst>
                            <p:childTnLst>
                              <p:par>
                                <p:cTn id="8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500"/>
                            </p:stCondLst>
                            <p:childTnLst>
                              <p:par>
                                <p:cTn id="8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  <p:bldP spid="70" grpId="0"/>
      <p:bldP spid="71" grpId="0"/>
      <p:bldP spid="72" grpId="0"/>
      <p:bldP spid="78" grpId="0"/>
      <p:bldP spid="79" grpId="0"/>
      <p:bldP spid="80" grpId="0"/>
      <p:bldP spid="81" grpId="0"/>
      <p:bldP spid="82" grpId="0" animBg="1"/>
      <p:bldP spid="83" grpId="0" animBg="1"/>
      <p:bldP spid="84" grpId="0" animBg="1"/>
      <p:bldP spid="8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953687" y="1671626"/>
            <a:ext cx="1825933" cy="1825933"/>
            <a:chOff x="304800" y="673100"/>
            <a:chExt cx="4000500" cy="4000500"/>
          </a:xfrm>
          <a:effectLst>
            <a:outerShdw blurRad="444500" dist="254000" dir="6840000" algn="tr" rotWithShape="0">
              <a:prstClr val="black">
                <a:alpha val="50000"/>
              </a:prstClr>
            </a:outerShdw>
          </a:effectLst>
        </p:grpSpPr>
        <p:sp>
          <p:nvSpPr>
            <p:cNvPr id="19" name="同心圆 1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039273" y="2093217"/>
            <a:ext cx="1652198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340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000" b="1" i="0" u="none" strike="noStrike" kern="0" cap="none" spc="0" normalizeH="0" baseline="0" noProof="0" dirty="0">
                <a:ln>
                  <a:noFill/>
                </a:ln>
                <a:solidFill>
                  <a:srgbClr val="C00002"/>
                </a:solidFill>
                <a:effectLst/>
                <a:uLnTx/>
                <a:uFillTx/>
                <a:latin typeface="+mj-ea"/>
                <a:ea typeface="+mj-ea"/>
              </a:rPr>
              <a:t>目 录</a:t>
            </a:r>
            <a:endParaRPr kumimoji="0" lang="zh-CN" altLang="en-US" sz="5000" b="1" i="0" u="none" strike="noStrike" kern="0" cap="none" spc="0" normalizeH="0" baseline="0" noProof="0" dirty="0">
              <a:ln>
                <a:noFill/>
              </a:ln>
              <a:solidFill>
                <a:srgbClr val="C00002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5731949" y="1480847"/>
            <a:ext cx="1602228" cy="1359398"/>
            <a:chOff x="5553262" y="2638733"/>
            <a:chExt cx="2397222" cy="2093640"/>
          </a:xfrm>
        </p:grpSpPr>
        <p:grpSp>
          <p:nvGrpSpPr>
            <p:cNvPr id="85" name="组合 84"/>
            <p:cNvGrpSpPr/>
            <p:nvPr/>
          </p:nvGrpSpPr>
          <p:grpSpPr>
            <a:xfrm>
              <a:off x="5553262" y="2638733"/>
              <a:ext cx="2397222" cy="2093640"/>
              <a:chOff x="5553262" y="2638733"/>
              <a:chExt cx="2397222" cy="2093640"/>
            </a:xfrm>
          </p:grpSpPr>
          <p:grpSp>
            <p:nvGrpSpPr>
              <p:cNvPr id="87" name="组合 86"/>
              <p:cNvGrpSpPr/>
              <p:nvPr/>
            </p:nvGrpSpPr>
            <p:grpSpPr>
              <a:xfrm>
                <a:off x="5553262" y="2638733"/>
                <a:ext cx="2397222" cy="2093640"/>
                <a:chOff x="1511944" y="2420246"/>
                <a:chExt cx="2627152" cy="2294453"/>
              </a:xfrm>
              <a:effectLst>
                <a:outerShdw blurRad="203200" dist="38100" dir="3780000" sx="103000" sy="103000" algn="t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89" name="Freeform 6"/>
                <p:cNvSpPr/>
                <p:nvPr/>
              </p:nvSpPr>
              <p:spPr bwMode="auto">
                <a:xfrm>
                  <a:off x="1511944" y="2420246"/>
                  <a:ext cx="2627152" cy="2294453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938" cap="flat">
                  <a:noFill/>
                  <a:prstDash val="solid"/>
                  <a:miter lim="800000"/>
                </a:ln>
                <a:effectLst/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90" name="Freeform 6"/>
                <p:cNvSpPr/>
                <p:nvPr/>
              </p:nvSpPr>
              <p:spPr bwMode="auto">
                <a:xfrm>
                  <a:off x="1524106" y="2431739"/>
                  <a:ext cx="2602832" cy="2271469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2000"/>
                        <a:lumOff val="18000"/>
                      </a:schemeClr>
                    </a:gs>
                    <a:gs pos="47000">
                      <a:srgbClr val="F5F5F5"/>
                    </a:gs>
                    <a:gs pos="100000">
                      <a:schemeClr val="bg1">
                        <a:lumMod val="95000"/>
                        <a:lumOff val="5000"/>
                      </a:schemeClr>
                    </a:gs>
                  </a:gsLst>
                  <a:lin ang="18900000" scaled="0"/>
                </a:gradFill>
                <a:ln w="7938" cap="flat">
                  <a:noFill/>
                  <a:prstDash val="solid"/>
                  <a:miter lim="800000"/>
                </a:ln>
                <a:effectLst/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88" name="Freeform 7"/>
              <p:cNvSpPr/>
              <p:nvPr/>
            </p:nvSpPr>
            <p:spPr bwMode="auto">
              <a:xfrm>
                <a:off x="5864945" y="2882683"/>
                <a:ext cx="1773860" cy="1540629"/>
              </a:xfrm>
              <a:custGeom>
                <a:avLst/>
                <a:gdLst>
                  <a:gd name="T0" fmla="*/ 3404 w 3431"/>
                  <a:gd name="T1" fmla="*/ 1576 h 2999"/>
                  <a:gd name="T2" fmla="*/ 3015 w 3431"/>
                  <a:gd name="T3" fmla="*/ 2249 h 2999"/>
                  <a:gd name="T4" fmla="*/ 2625 w 3431"/>
                  <a:gd name="T5" fmla="*/ 2923 h 2999"/>
                  <a:gd name="T6" fmla="*/ 2494 w 3431"/>
                  <a:gd name="T7" fmla="*/ 2999 h 2999"/>
                  <a:gd name="T8" fmla="*/ 1716 w 3431"/>
                  <a:gd name="T9" fmla="*/ 2999 h 2999"/>
                  <a:gd name="T10" fmla="*/ 938 w 3431"/>
                  <a:gd name="T11" fmla="*/ 2999 h 2999"/>
                  <a:gd name="T12" fmla="*/ 806 w 3431"/>
                  <a:gd name="T13" fmla="*/ 2923 h 2999"/>
                  <a:gd name="T14" fmla="*/ 417 w 3431"/>
                  <a:gd name="T15" fmla="*/ 2249 h 2999"/>
                  <a:gd name="T16" fmla="*/ 28 w 3431"/>
                  <a:gd name="T17" fmla="*/ 1576 h 2999"/>
                  <a:gd name="T18" fmla="*/ 28 w 3431"/>
                  <a:gd name="T19" fmla="*/ 1424 h 2999"/>
                  <a:gd name="T20" fmla="*/ 417 w 3431"/>
                  <a:gd name="T21" fmla="*/ 750 h 2999"/>
                  <a:gd name="T22" fmla="*/ 806 w 3431"/>
                  <a:gd name="T23" fmla="*/ 76 h 2999"/>
                  <a:gd name="T24" fmla="*/ 938 w 3431"/>
                  <a:gd name="T25" fmla="*/ 0 h 2999"/>
                  <a:gd name="T26" fmla="*/ 1716 w 3431"/>
                  <a:gd name="T27" fmla="*/ 0 h 2999"/>
                  <a:gd name="T28" fmla="*/ 2494 w 3431"/>
                  <a:gd name="T29" fmla="*/ 0 h 2999"/>
                  <a:gd name="T30" fmla="*/ 2625 w 3431"/>
                  <a:gd name="T31" fmla="*/ 76 h 2999"/>
                  <a:gd name="T32" fmla="*/ 3015 w 3431"/>
                  <a:gd name="T33" fmla="*/ 750 h 2999"/>
                  <a:gd name="T34" fmla="*/ 3404 w 3431"/>
                  <a:gd name="T35" fmla="*/ 1424 h 2999"/>
                  <a:gd name="T36" fmla="*/ 3404 w 3431"/>
                  <a:gd name="T37" fmla="*/ 1576 h 2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31" h="2999">
                    <a:moveTo>
                      <a:pt x="3404" y="1576"/>
                    </a:moveTo>
                    <a:lnTo>
                      <a:pt x="3015" y="2249"/>
                    </a:lnTo>
                    <a:lnTo>
                      <a:pt x="2625" y="2923"/>
                    </a:lnTo>
                    <a:cubicBezTo>
                      <a:pt x="2598" y="2972"/>
                      <a:pt x="2550" y="2999"/>
                      <a:pt x="2494" y="2999"/>
                    </a:cubicBezTo>
                    <a:lnTo>
                      <a:pt x="1716" y="2999"/>
                    </a:lnTo>
                    <a:lnTo>
                      <a:pt x="938" y="2999"/>
                    </a:lnTo>
                    <a:cubicBezTo>
                      <a:pt x="882" y="2999"/>
                      <a:pt x="834" y="2972"/>
                      <a:pt x="806" y="2923"/>
                    </a:cubicBezTo>
                    <a:lnTo>
                      <a:pt x="417" y="2249"/>
                    </a:lnTo>
                    <a:lnTo>
                      <a:pt x="28" y="1576"/>
                    </a:lnTo>
                    <a:cubicBezTo>
                      <a:pt x="0" y="1527"/>
                      <a:pt x="0" y="1472"/>
                      <a:pt x="28" y="1424"/>
                    </a:cubicBezTo>
                    <a:lnTo>
                      <a:pt x="417" y="750"/>
                    </a:lnTo>
                    <a:lnTo>
                      <a:pt x="806" y="76"/>
                    </a:lnTo>
                    <a:cubicBezTo>
                      <a:pt x="834" y="28"/>
                      <a:pt x="882" y="0"/>
                      <a:pt x="938" y="0"/>
                    </a:cubicBezTo>
                    <a:lnTo>
                      <a:pt x="1716" y="0"/>
                    </a:lnTo>
                    <a:lnTo>
                      <a:pt x="2494" y="0"/>
                    </a:lnTo>
                    <a:cubicBezTo>
                      <a:pt x="2550" y="0"/>
                      <a:pt x="2598" y="28"/>
                      <a:pt x="2625" y="76"/>
                    </a:cubicBezTo>
                    <a:lnTo>
                      <a:pt x="3015" y="750"/>
                    </a:lnTo>
                    <a:lnTo>
                      <a:pt x="3404" y="1424"/>
                    </a:lnTo>
                    <a:cubicBezTo>
                      <a:pt x="3431" y="1472"/>
                      <a:pt x="3431" y="1527"/>
                      <a:pt x="3404" y="1576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86" name="TextBox 85"/>
            <p:cNvSpPr txBox="1"/>
            <p:nvPr/>
          </p:nvSpPr>
          <p:spPr>
            <a:xfrm>
              <a:off x="6259489" y="3110169"/>
              <a:ext cx="1273333" cy="9954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+mj-ea"/>
                  <a:ea typeface="+mj-ea"/>
                </a:rPr>
                <a:t>03</a:t>
              </a:r>
              <a:endParaRPr lang="zh-CN" altLang="en-US" sz="3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3278088" y="1492091"/>
            <a:ext cx="1602228" cy="1359398"/>
            <a:chOff x="1881842" y="2656049"/>
            <a:chExt cx="2397222" cy="2093640"/>
          </a:xfrm>
        </p:grpSpPr>
        <p:grpSp>
          <p:nvGrpSpPr>
            <p:cNvPr id="92" name="组合 91"/>
            <p:cNvGrpSpPr/>
            <p:nvPr/>
          </p:nvGrpSpPr>
          <p:grpSpPr>
            <a:xfrm>
              <a:off x="1881842" y="2656049"/>
              <a:ext cx="2397222" cy="2093640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95" name="Freeform 6"/>
              <p:cNvSpPr/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96" name="Freeform 6"/>
              <p:cNvSpPr/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93" name="Freeform 7"/>
            <p:cNvSpPr/>
            <p:nvPr/>
          </p:nvSpPr>
          <p:spPr bwMode="auto">
            <a:xfrm>
              <a:off x="2193523" y="2932555"/>
              <a:ext cx="1773860" cy="1540629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chemeClr val="accent1"/>
            </a:solidFill>
            <a:ln w="7938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2575311" y="3250047"/>
              <a:ext cx="1157729" cy="9954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+mj-ea"/>
                  <a:ea typeface="+mj-ea"/>
                </a:rPr>
                <a:t>01</a:t>
              </a:r>
              <a:endParaRPr lang="zh-CN" altLang="en-US" sz="3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4507954" y="2171789"/>
            <a:ext cx="1602228" cy="1359398"/>
            <a:chOff x="3721944" y="3702869"/>
            <a:chExt cx="2397222" cy="2093640"/>
          </a:xfrm>
        </p:grpSpPr>
        <p:grpSp>
          <p:nvGrpSpPr>
            <p:cNvPr id="98" name="组合 97"/>
            <p:cNvGrpSpPr/>
            <p:nvPr/>
          </p:nvGrpSpPr>
          <p:grpSpPr>
            <a:xfrm>
              <a:off x="3721944" y="3702869"/>
              <a:ext cx="2397222" cy="2093640"/>
              <a:chOff x="3721944" y="3702869"/>
              <a:chExt cx="2397222" cy="2093640"/>
            </a:xfrm>
          </p:grpSpPr>
          <p:grpSp>
            <p:nvGrpSpPr>
              <p:cNvPr id="100" name="组合 99"/>
              <p:cNvGrpSpPr/>
              <p:nvPr/>
            </p:nvGrpSpPr>
            <p:grpSpPr>
              <a:xfrm>
                <a:off x="3721944" y="3702869"/>
                <a:ext cx="2397222" cy="2093640"/>
                <a:chOff x="1511944" y="2420246"/>
                <a:chExt cx="2627152" cy="2294453"/>
              </a:xfrm>
              <a:effectLst>
                <a:outerShdw blurRad="203200" dist="38100" dir="3780000" sx="103000" sy="103000" algn="t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102" name="Freeform 6"/>
                <p:cNvSpPr/>
                <p:nvPr/>
              </p:nvSpPr>
              <p:spPr bwMode="auto">
                <a:xfrm>
                  <a:off x="1511944" y="2420246"/>
                  <a:ext cx="2627152" cy="2294453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938" cap="flat">
                  <a:noFill/>
                  <a:prstDash val="solid"/>
                  <a:miter lim="800000"/>
                </a:ln>
                <a:effectLst/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03" name="Freeform 6"/>
                <p:cNvSpPr/>
                <p:nvPr/>
              </p:nvSpPr>
              <p:spPr bwMode="auto">
                <a:xfrm>
                  <a:off x="1524106" y="2431739"/>
                  <a:ext cx="2602832" cy="2271469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2000"/>
                        <a:lumOff val="18000"/>
                      </a:schemeClr>
                    </a:gs>
                    <a:gs pos="47000">
                      <a:srgbClr val="F5F5F5"/>
                    </a:gs>
                    <a:gs pos="100000">
                      <a:schemeClr val="bg1">
                        <a:lumMod val="95000"/>
                        <a:lumOff val="5000"/>
                      </a:schemeClr>
                    </a:gs>
                  </a:gsLst>
                  <a:lin ang="18900000" scaled="0"/>
                </a:gradFill>
                <a:ln w="7938" cap="flat">
                  <a:noFill/>
                  <a:prstDash val="solid"/>
                  <a:miter lim="800000"/>
                </a:ln>
                <a:effectLst/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101" name="Freeform 7"/>
              <p:cNvSpPr/>
              <p:nvPr/>
            </p:nvSpPr>
            <p:spPr bwMode="auto">
              <a:xfrm>
                <a:off x="4033627" y="3946819"/>
                <a:ext cx="1773860" cy="1540629"/>
              </a:xfrm>
              <a:custGeom>
                <a:avLst/>
                <a:gdLst>
                  <a:gd name="T0" fmla="*/ 3404 w 3431"/>
                  <a:gd name="T1" fmla="*/ 1576 h 2999"/>
                  <a:gd name="T2" fmla="*/ 3015 w 3431"/>
                  <a:gd name="T3" fmla="*/ 2249 h 2999"/>
                  <a:gd name="T4" fmla="*/ 2625 w 3431"/>
                  <a:gd name="T5" fmla="*/ 2923 h 2999"/>
                  <a:gd name="T6" fmla="*/ 2494 w 3431"/>
                  <a:gd name="T7" fmla="*/ 2999 h 2999"/>
                  <a:gd name="T8" fmla="*/ 1716 w 3431"/>
                  <a:gd name="T9" fmla="*/ 2999 h 2999"/>
                  <a:gd name="T10" fmla="*/ 938 w 3431"/>
                  <a:gd name="T11" fmla="*/ 2999 h 2999"/>
                  <a:gd name="T12" fmla="*/ 806 w 3431"/>
                  <a:gd name="T13" fmla="*/ 2923 h 2999"/>
                  <a:gd name="T14" fmla="*/ 417 w 3431"/>
                  <a:gd name="T15" fmla="*/ 2249 h 2999"/>
                  <a:gd name="T16" fmla="*/ 28 w 3431"/>
                  <a:gd name="T17" fmla="*/ 1576 h 2999"/>
                  <a:gd name="T18" fmla="*/ 28 w 3431"/>
                  <a:gd name="T19" fmla="*/ 1424 h 2999"/>
                  <a:gd name="T20" fmla="*/ 417 w 3431"/>
                  <a:gd name="T21" fmla="*/ 750 h 2999"/>
                  <a:gd name="T22" fmla="*/ 806 w 3431"/>
                  <a:gd name="T23" fmla="*/ 76 h 2999"/>
                  <a:gd name="T24" fmla="*/ 938 w 3431"/>
                  <a:gd name="T25" fmla="*/ 0 h 2999"/>
                  <a:gd name="T26" fmla="*/ 1716 w 3431"/>
                  <a:gd name="T27" fmla="*/ 0 h 2999"/>
                  <a:gd name="T28" fmla="*/ 2494 w 3431"/>
                  <a:gd name="T29" fmla="*/ 0 h 2999"/>
                  <a:gd name="T30" fmla="*/ 2625 w 3431"/>
                  <a:gd name="T31" fmla="*/ 76 h 2999"/>
                  <a:gd name="T32" fmla="*/ 3015 w 3431"/>
                  <a:gd name="T33" fmla="*/ 750 h 2999"/>
                  <a:gd name="T34" fmla="*/ 3404 w 3431"/>
                  <a:gd name="T35" fmla="*/ 1424 h 2999"/>
                  <a:gd name="T36" fmla="*/ 3404 w 3431"/>
                  <a:gd name="T37" fmla="*/ 1576 h 2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31" h="2999">
                    <a:moveTo>
                      <a:pt x="3404" y="1576"/>
                    </a:moveTo>
                    <a:lnTo>
                      <a:pt x="3015" y="2249"/>
                    </a:lnTo>
                    <a:lnTo>
                      <a:pt x="2625" y="2923"/>
                    </a:lnTo>
                    <a:cubicBezTo>
                      <a:pt x="2598" y="2972"/>
                      <a:pt x="2550" y="2999"/>
                      <a:pt x="2494" y="2999"/>
                    </a:cubicBezTo>
                    <a:lnTo>
                      <a:pt x="1716" y="2999"/>
                    </a:lnTo>
                    <a:lnTo>
                      <a:pt x="938" y="2999"/>
                    </a:lnTo>
                    <a:cubicBezTo>
                      <a:pt x="882" y="2999"/>
                      <a:pt x="834" y="2972"/>
                      <a:pt x="806" y="2923"/>
                    </a:cubicBezTo>
                    <a:lnTo>
                      <a:pt x="417" y="2249"/>
                    </a:lnTo>
                    <a:lnTo>
                      <a:pt x="28" y="1576"/>
                    </a:lnTo>
                    <a:cubicBezTo>
                      <a:pt x="0" y="1527"/>
                      <a:pt x="0" y="1472"/>
                      <a:pt x="28" y="1424"/>
                    </a:cubicBezTo>
                    <a:lnTo>
                      <a:pt x="417" y="750"/>
                    </a:lnTo>
                    <a:lnTo>
                      <a:pt x="806" y="76"/>
                    </a:lnTo>
                    <a:cubicBezTo>
                      <a:pt x="834" y="28"/>
                      <a:pt x="882" y="0"/>
                      <a:pt x="938" y="0"/>
                    </a:cubicBezTo>
                    <a:lnTo>
                      <a:pt x="1716" y="0"/>
                    </a:lnTo>
                    <a:lnTo>
                      <a:pt x="2494" y="0"/>
                    </a:lnTo>
                    <a:cubicBezTo>
                      <a:pt x="2550" y="0"/>
                      <a:pt x="2598" y="28"/>
                      <a:pt x="2625" y="76"/>
                    </a:cubicBezTo>
                    <a:lnTo>
                      <a:pt x="3015" y="750"/>
                    </a:lnTo>
                    <a:lnTo>
                      <a:pt x="3404" y="1424"/>
                    </a:lnTo>
                    <a:cubicBezTo>
                      <a:pt x="3431" y="1472"/>
                      <a:pt x="3431" y="1527"/>
                      <a:pt x="3404" y="157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99" name="TextBox 98"/>
            <p:cNvSpPr txBox="1"/>
            <p:nvPr/>
          </p:nvSpPr>
          <p:spPr>
            <a:xfrm>
              <a:off x="4382515" y="4183862"/>
              <a:ext cx="1220570" cy="9954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+mj-ea"/>
                  <a:ea typeface="+mj-ea"/>
                </a:rPr>
                <a:t>02</a:t>
              </a:r>
              <a:endParaRPr lang="zh-CN" altLang="en-US" sz="3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6958451" y="2164982"/>
            <a:ext cx="1602228" cy="1359398"/>
            <a:chOff x="7388330" y="3692384"/>
            <a:chExt cx="2397222" cy="2093640"/>
          </a:xfrm>
        </p:grpSpPr>
        <p:grpSp>
          <p:nvGrpSpPr>
            <p:cNvPr id="105" name="组合 104"/>
            <p:cNvGrpSpPr/>
            <p:nvPr/>
          </p:nvGrpSpPr>
          <p:grpSpPr>
            <a:xfrm>
              <a:off x="7388330" y="3692384"/>
              <a:ext cx="2397222" cy="2093640"/>
              <a:chOff x="7388330" y="3692384"/>
              <a:chExt cx="2397222" cy="2093640"/>
            </a:xfrm>
          </p:grpSpPr>
          <p:grpSp>
            <p:nvGrpSpPr>
              <p:cNvPr id="107" name="组合 106"/>
              <p:cNvGrpSpPr/>
              <p:nvPr/>
            </p:nvGrpSpPr>
            <p:grpSpPr>
              <a:xfrm>
                <a:off x="7388330" y="3692384"/>
                <a:ext cx="2397222" cy="2093640"/>
                <a:chOff x="1511944" y="2420246"/>
                <a:chExt cx="2627152" cy="2294453"/>
              </a:xfrm>
              <a:effectLst>
                <a:outerShdw blurRad="203200" dist="38100" dir="3780000" sx="103000" sy="103000" algn="t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109" name="Freeform 6"/>
                <p:cNvSpPr/>
                <p:nvPr/>
              </p:nvSpPr>
              <p:spPr bwMode="auto">
                <a:xfrm>
                  <a:off x="1511944" y="2420246"/>
                  <a:ext cx="2627152" cy="2294453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938" cap="flat">
                  <a:noFill/>
                  <a:prstDash val="solid"/>
                  <a:miter lim="800000"/>
                </a:ln>
                <a:effectLst/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10" name="Freeform 6"/>
                <p:cNvSpPr/>
                <p:nvPr/>
              </p:nvSpPr>
              <p:spPr bwMode="auto">
                <a:xfrm>
                  <a:off x="1524106" y="2431739"/>
                  <a:ext cx="2602832" cy="2271469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2000"/>
                        <a:lumOff val="18000"/>
                      </a:schemeClr>
                    </a:gs>
                    <a:gs pos="47000">
                      <a:srgbClr val="F5F5F5"/>
                    </a:gs>
                    <a:gs pos="100000">
                      <a:schemeClr val="bg1">
                        <a:lumMod val="95000"/>
                        <a:lumOff val="5000"/>
                      </a:schemeClr>
                    </a:gs>
                  </a:gsLst>
                  <a:lin ang="18900000" scaled="0"/>
                </a:gradFill>
                <a:ln w="7938" cap="flat">
                  <a:noFill/>
                  <a:prstDash val="solid"/>
                  <a:miter lim="800000"/>
                </a:ln>
                <a:effectLst/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108" name="Freeform 7"/>
              <p:cNvSpPr/>
              <p:nvPr/>
            </p:nvSpPr>
            <p:spPr bwMode="auto">
              <a:xfrm>
                <a:off x="7700013" y="3936334"/>
                <a:ext cx="1773860" cy="1540629"/>
              </a:xfrm>
              <a:custGeom>
                <a:avLst/>
                <a:gdLst>
                  <a:gd name="T0" fmla="*/ 3404 w 3431"/>
                  <a:gd name="T1" fmla="*/ 1576 h 2999"/>
                  <a:gd name="T2" fmla="*/ 3015 w 3431"/>
                  <a:gd name="T3" fmla="*/ 2249 h 2999"/>
                  <a:gd name="T4" fmla="*/ 2625 w 3431"/>
                  <a:gd name="T5" fmla="*/ 2923 h 2999"/>
                  <a:gd name="T6" fmla="*/ 2494 w 3431"/>
                  <a:gd name="T7" fmla="*/ 2999 h 2999"/>
                  <a:gd name="T8" fmla="*/ 1716 w 3431"/>
                  <a:gd name="T9" fmla="*/ 2999 h 2999"/>
                  <a:gd name="T10" fmla="*/ 938 w 3431"/>
                  <a:gd name="T11" fmla="*/ 2999 h 2999"/>
                  <a:gd name="T12" fmla="*/ 806 w 3431"/>
                  <a:gd name="T13" fmla="*/ 2923 h 2999"/>
                  <a:gd name="T14" fmla="*/ 417 w 3431"/>
                  <a:gd name="T15" fmla="*/ 2249 h 2999"/>
                  <a:gd name="T16" fmla="*/ 28 w 3431"/>
                  <a:gd name="T17" fmla="*/ 1576 h 2999"/>
                  <a:gd name="T18" fmla="*/ 28 w 3431"/>
                  <a:gd name="T19" fmla="*/ 1424 h 2999"/>
                  <a:gd name="T20" fmla="*/ 417 w 3431"/>
                  <a:gd name="T21" fmla="*/ 750 h 2999"/>
                  <a:gd name="T22" fmla="*/ 806 w 3431"/>
                  <a:gd name="T23" fmla="*/ 76 h 2999"/>
                  <a:gd name="T24" fmla="*/ 938 w 3431"/>
                  <a:gd name="T25" fmla="*/ 0 h 2999"/>
                  <a:gd name="T26" fmla="*/ 1716 w 3431"/>
                  <a:gd name="T27" fmla="*/ 0 h 2999"/>
                  <a:gd name="T28" fmla="*/ 2494 w 3431"/>
                  <a:gd name="T29" fmla="*/ 0 h 2999"/>
                  <a:gd name="T30" fmla="*/ 2625 w 3431"/>
                  <a:gd name="T31" fmla="*/ 76 h 2999"/>
                  <a:gd name="T32" fmla="*/ 3015 w 3431"/>
                  <a:gd name="T33" fmla="*/ 750 h 2999"/>
                  <a:gd name="T34" fmla="*/ 3404 w 3431"/>
                  <a:gd name="T35" fmla="*/ 1424 h 2999"/>
                  <a:gd name="T36" fmla="*/ 3404 w 3431"/>
                  <a:gd name="T37" fmla="*/ 1576 h 2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31" h="2999">
                    <a:moveTo>
                      <a:pt x="3404" y="1576"/>
                    </a:moveTo>
                    <a:lnTo>
                      <a:pt x="3015" y="2249"/>
                    </a:lnTo>
                    <a:lnTo>
                      <a:pt x="2625" y="2923"/>
                    </a:lnTo>
                    <a:cubicBezTo>
                      <a:pt x="2598" y="2972"/>
                      <a:pt x="2550" y="2999"/>
                      <a:pt x="2494" y="2999"/>
                    </a:cubicBezTo>
                    <a:lnTo>
                      <a:pt x="1716" y="2999"/>
                    </a:lnTo>
                    <a:lnTo>
                      <a:pt x="938" y="2999"/>
                    </a:lnTo>
                    <a:cubicBezTo>
                      <a:pt x="882" y="2999"/>
                      <a:pt x="834" y="2972"/>
                      <a:pt x="806" y="2923"/>
                    </a:cubicBezTo>
                    <a:lnTo>
                      <a:pt x="417" y="2249"/>
                    </a:lnTo>
                    <a:lnTo>
                      <a:pt x="28" y="1576"/>
                    </a:lnTo>
                    <a:cubicBezTo>
                      <a:pt x="0" y="1527"/>
                      <a:pt x="0" y="1472"/>
                      <a:pt x="28" y="1424"/>
                    </a:cubicBezTo>
                    <a:lnTo>
                      <a:pt x="417" y="750"/>
                    </a:lnTo>
                    <a:lnTo>
                      <a:pt x="806" y="76"/>
                    </a:lnTo>
                    <a:cubicBezTo>
                      <a:pt x="834" y="28"/>
                      <a:pt x="882" y="0"/>
                      <a:pt x="938" y="0"/>
                    </a:cubicBezTo>
                    <a:lnTo>
                      <a:pt x="1716" y="0"/>
                    </a:lnTo>
                    <a:lnTo>
                      <a:pt x="2494" y="0"/>
                    </a:lnTo>
                    <a:cubicBezTo>
                      <a:pt x="2550" y="0"/>
                      <a:pt x="2598" y="28"/>
                      <a:pt x="2625" y="76"/>
                    </a:cubicBezTo>
                    <a:lnTo>
                      <a:pt x="3015" y="750"/>
                    </a:lnTo>
                    <a:lnTo>
                      <a:pt x="3404" y="1424"/>
                    </a:lnTo>
                    <a:cubicBezTo>
                      <a:pt x="3431" y="1472"/>
                      <a:pt x="3431" y="1527"/>
                      <a:pt x="3404" y="1576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106" name="TextBox 105"/>
            <p:cNvSpPr txBox="1"/>
            <p:nvPr/>
          </p:nvSpPr>
          <p:spPr>
            <a:xfrm>
              <a:off x="8048903" y="4173377"/>
              <a:ext cx="1185202" cy="9954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+mj-ea"/>
                  <a:ea typeface="+mj-ea"/>
                </a:rPr>
                <a:t>04</a:t>
              </a:r>
              <a:endParaRPr lang="zh-CN" altLang="en-US" sz="3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3639327" y="2967176"/>
            <a:ext cx="1027882" cy="471555"/>
            <a:chOff x="2328257" y="4927865"/>
            <a:chExt cx="1537897" cy="726254"/>
          </a:xfrm>
        </p:grpSpPr>
        <p:sp>
          <p:nvSpPr>
            <p:cNvPr id="112" name="TextBox 111"/>
            <p:cNvSpPr txBox="1"/>
            <p:nvPr/>
          </p:nvSpPr>
          <p:spPr>
            <a:xfrm>
              <a:off x="2328257" y="4927865"/>
              <a:ext cx="1537897" cy="4977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标题内容</a:t>
              </a:r>
              <a:endPara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13" name="TextBox 112"/>
            <p:cNvSpPr txBox="1"/>
            <p:nvPr/>
          </p:nvSpPr>
          <p:spPr>
            <a:xfrm>
              <a:off x="2419469" y="5322308"/>
              <a:ext cx="1379770" cy="3318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WORKREPORT</a:t>
              </a:r>
              <a:endPara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4858857" y="1541057"/>
            <a:ext cx="1027882" cy="446865"/>
            <a:chOff x="4246958" y="2731461"/>
            <a:chExt cx="1537897" cy="688227"/>
          </a:xfrm>
        </p:grpSpPr>
        <p:sp>
          <p:nvSpPr>
            <p:cNvPr id="115" name="TextBox 114"/>
            <p:cNvSpPr txBox="1"/>
            <p:nvPr/>
          </p:nvSpPr>
          <p:spPr>
            <a:xfrm>
              <a:off x="4246958" y="2731461"/>
              <a:ext cx="1537897" cy="4977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标题内容</a:t>
              </a:r>
              <a:endPara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4335082" y="3111579"/>
              <a:ext cx="1286284" cy="308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WORKREPORT</a:t>
              </a:r>
              <a:endParaRPr lang="zh-CN" altLang="en-US" sz="7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6093849" y="3000164"/>
            <a:ext cx="1027882" cy="466656"/>
            <a:chOff x="5982926" y="4927865"/>
            <a:chExt cx="1537897" cy="718707"/>
          </a:xfrm>
        </p:grpSpPr>
        <p:sp>
          <p:nvSpPr>
            <p:cNvPr id="118" name="TextBox 117"/>
            <p:cNvSpPr txBox="1"/>
            <p:nvPr/>
          </p:nvSpPr>
          <p:spPr>
            <a:xfrm>
              <a:off x="5982926" y="4927865"/>
              <a:ext cx="1537897" cy="4977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标题内容</a:t>
              </a:r>
              <a:endPara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6071050" y="5338463"/>
              <a:ext cx="1286284" cy="308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WORKREPORT</a:t>
              </a:r>
              <a:endParaRPr lang="zh-CN" altLang="en-US" sz="7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7259916" y="1541057"/>
            <a:ext cx="1027882" cy="446865"/>
            <a:chOff x="7839376" y="2731461"/>
            <a:chExt cx="1537897" cy="688227"/>
          </a:xfrm>
        </p:grpSpPr>
        <p:sp>
          <p:nvSpPr>
            <p:cNvPr id="121" name="TextBox 120"/>
            <p:cNvSpPr txBox="1"/>
            <p:nvPr/>
          </p:nvSpPr>
          <p:spPr>
            <a:xfrm>
              <a:off x="7839376" y="2731461"/>
              <a:ext cx="1537897" cy="4977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标题内容</a:t>
              </a:r>
              <a:endPara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22" name="TextBox 121"/>
            <p:cNvSpPr txBox="1"/>
            <p:nvPr/>
          </p:nvSpPr>
          <p:spPr>
            <a:xfrm>
              <a:off x="7947821" y="3111579"/>
              <a:ext cx="1286284" cy="308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WORKREPORT</a:t>
              </a:r>
              <a:endParaRPr lang="zh-CN" altLang="en-US" sz="7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5000">
        <p14:warp dir="in"/>
      </p:transition>
    </mc:Choice>
    <mc:Fallback>
      <p:transition spd="slow" advTm="5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3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6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1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2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" presetClass="entr" presetSubtype="3" accel="52000" fill="hold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8" dur="2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9" dur="2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2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22" dur="2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23" dur="2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3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26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27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12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30" dur="2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31" dur="2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42" presetClass="entr" presetSubtype="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47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42" presetClass="entr" presetSubtype="0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47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10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3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6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1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2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" presetClass="entr" presetSubtype="3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2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2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2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2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2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3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12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2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2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42" presetClass="entr" presetSubtype="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47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42" presetClass="entr" presetSubtype="0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47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10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851922" y="1707654"/>
            <a:ext cx="295465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400" b="1" dirty="0">
                <a:solidFill>
                  <a:srgbClr val="080808"/>
                </a:solidFill>
                <a:latin typeface="+mj-ea"/>
                <a:ea typeface="+mj-ea"/>
              </a:rPr>
              <a:t> </a:t>
            </a:r>
            <a:r>
              <a:rPr lang="zh-CN" altLang="en-US" sz="2800" b="1" dirty="0">
                <a:solidFill>
                  <a:srgbClr val="080808"/>
                </a:solidFill>
                <a:latin typeface="+mj-ea"/>
                <a:ea typeface="+mj-ea"/>
              </a:rPr>
              <a:t>第一部分</a:t>
            </a:r>
            <a:endParaRPr lang="en-US" altLang="zh-CN" sz="2800" b="1" dirty="0">
              <a:solidFill>
                <a:srgbClr val="080808"/>
              </a:solidFill>
              <a:latin typeface="+mj-ea"/>
              <a:ea typeface="+mj-ea"/>
            </a:endParaRPr>
          </a:p>
          <a:p>
            <a:pPr marL="0" lvl="1" algn="ctr"/>
            <a:r>
              <a:rPr lang="zh-CN" altLang="en-US" sz="3600" b="1" dirty="0">
                <a:solidFill>
                  <a:schemeClr val="accent1"/>
                </a:solidFill>
                <a:latin typeface="+mj-ea"/>
                <a:ea typeface="+mj-ea"/>
              </a:rPr>
              <a:t>标题文字内容</a:t>
            </a:r>
            <a:endParaRPr lang="en-US" altLang="zh-CN" sz="36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3635896" y="1635646"/>
            <a:ext cx="0" cy="1924424"/>
          </a:xfrm>
          <a:prstGeom prst="line">
            <a:avLst/>
          </a:prstGeom>
          <a:ln w="12700">
            <a:solidFill>
              <a:srgbClr val="08080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317896" y="3229730"/>
            <a:ext cx="90284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dirty="0">
                <a:solidFill>
                  <a:srgbClr val="080808"/>
                </a:solidFill>
                <a:latin typeface="+mj-ea"/>
                <a:ea typeface="+mj-ea"/>
              </a:rPr>
              <a:t>PART 01</a:t>
            </a:r>
            <a:endParaRPr lang="zh-CN" altLang="en-US" sz="16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948592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添加内容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001263" y="2787774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添加内容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011289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添加内容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948592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添加内容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001264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添加内容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010903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添加内容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123728" y="1707656"/>
            <a:ext cx="1197175" cy="1197175"/>
            <a:chOff x="2123728" y="1707656"/>
            <a:chExt cx="1197175" cy="1197175"/>
          </a:xfrm>
        </p:grpSpPr>
        <p:grpSp>
          <p:nvGrpSpPr>
            <p:cNvPr id="16" name="组合 15"/>
            <p:cNvGrpSpPr/>
            <p:nvPr/>
          </p:nvGrpSpPr>
          <p:grpSpPr>
            <a:xfrm>
              <a:off x="2123728" y="1707656"/>
              <a:ext cx="1197175" cy="1197175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8" name="同心圆 1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75" name="TextBox 13"/>
            <p:cNvSpPr txBox="1"/>
            <p:nvPr/>
          </p:nvSpPr>
          <p:spPr>
            <a:xfrm>
              <a:off x="2344338" y="1921522"/>
              <a:ext cx="902846" cy="7694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5000" b="1" dirty="0">
                  <a:solidFill>
                    <a:schemeClr val="accent1"/>
                  </a:solidFill>
                  <a:latin typeface="+mj-ea"/>
                  <a:ea typeface="+mj-ea"/>
                </a:rPr>
                <a:t>01</a:t>
              </a:r>
              <a:endParaRPr lang="zh-CN" altLang="en-US" sz="5000" b="1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5000">
        <p:checker/>
      </p:transition>
    </mc:Choice>
    <mc:Fallback>
      <p:transition spd="slow" advTm="50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5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18"/>
          <p:cNvSpPr txBox="1"/>
          <p:nvPr/>
        </p:nvSpPr>
        <p:spPr>
          <a:xfrm>
            <a:off x="6894120" y="1386819"/>
            <a:ext cx="1368152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1100" dirty="0">
                <a:solidFill>
                  <a:prstClr val="black"/>
                </a:solidFill>
                <a:latin typeface="+mj-ea"/>
                <a:ea typeface="+mj-ea"/>
              </a:rPr>
              <a:t>01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、点击输入简要文字内容，文字</a:t>
            </a:r>
            <a:endParaRPr lang="zh-CN" altLang="en-US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6" name="TextBox 19"/>
          <p:cNvSpPr txBox="1"/>
          <p:nvPr/>
        </p:nvSpPr>
        <p:spPr>
          <a:xfrm>
            <a:off x="6894120" y="2519445"/>
            <a:ext cx="1368152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30000"/>
              </a:lnSpc>
              <a:defRPr/>
            </a:pPr>
            <a:r>
              <a:rPr lang="en-US" altLang="zh-CN" sz="1100" dirty="0">
                <a:solidFill>
                  <a:prstClr val="black"/>
                </a:solidFill>
                <a:latin typeface="+mj-ea"/>
                <a:ea typeface="+mj-ea"/>
              </a:rPr>
              <a:t>02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、点击输入简要文字内容，文字</a:t>
            </a:r>
            <a:endParaRPr lang="zh-CN" altLang="en-US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7" name="TextBox 20"/>
          <p:cNvSpPr txBox="1"/>
          <p:nvPr/>
        </p:nvSpPr>
        <p:spPr>
          <a:xfrm>
            <a:off x="6894120" y="3731829"/>
            <a:ext cx="1368152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30000"/>
              </a:lnSpc>
              <a:defRPr/>
            </a:pPr>
            <a:r>
              <a:rPr lang="en-US" altLang="zh-CN" sz="1100" dirty="0">
                <a:solidFill>
                  <a:prstClr val="black"/>
                </a:solidFill>
                <a:latin typeface="+mj-ea"/>
                <a:ea typeface="+mj-ea"/>
              </a:rPr>
              <a:t>03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、点击输入简要文字内容，文字</a:t>
            </a:r>
            <a:endParaRPr lang="zh-CN" altLang="en-US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8" name="TextBox 22"/>
          <p:cNvSpPr txBox="1"/>
          <p:nvPr/>
        </p:nvSpPr>
        <p:spPr>
          <a:xfrm>
            <a:off x="491146" y="1618550"/>
            <a:ext cx="2952328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点击输入简要文字内容，文字内容需概括精炼，不用多余的文字修饰，言简意赅的说明</a:t>
            </a:r>
            <a:endParaRPr lang="zh-CN" altLang="en-US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cxnSp>
        <p:nvCxnSpPr>
          <p:cNvPr id="29" name="直接连接符 28"/>
          <p:cNvCxnSpPr/>
          <p:nvPr/>
        </p:nvCxnSpPr>
        <p:spPr>
          <a:xfrm flipV="1">
            <a:off x="4895760" y="1629870"/>
            <a:ext cx="1389448" cy="858091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4949904" y="2945173"/>
            <a:ext cx="1356366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4895760" y="3254929"/>
            <a:ext cx="1350288" cy="881261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31"/>
          <p:cNvGrpSpPr/>
          <p:nvPr/>
        </p:nvGrpSpPr>
        <p:grpSpPr>
          <a:xfrm>
            <a:off x="5728649" y="1114494"/>
            <a:ext cx="1090590" cy="1068059"/>
            <a:chOff x="2470425" y="1106543"/>
            <a:chExt cx="1090590" cy="1068059"/>
          </a:xfrm>
        </p:grpSpPr>
        <p:grpSp>
          <p:nvGrpSpPr>
            <p:cNvPr id="33" name="组合 32"/>
            <p:cNvGrpSpPr/>
            <p:nvPr/>
          </p:nvGrpSpPr>
          <p:grpSpPr>
            <a:xfrm>
              <a:off x="2492956" y="1106543"/>
              <a:ext cx="1068059" cy="1068059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5" name="同心圆 3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rgbClr val="C00000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392111" y="760414"/>
                <a:ext cx="3825875" cy="382587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rgbClr val="C00000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4" name="TextBox 43"/>
            <p:cNvSpPr txBox="1"/>
            <p:nvPr/>
          </p:nvSpPr>
          <p:spPr>
            <a:xfrm>
              <a:off x="2470425" y="1396843"/>
              <a:ext cx="1053935" cy="4616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500" b="1" dirty="0">
                  <a:solidFill>
                    <a:schemeClr val="accent1"/>
                  </a:solidFill>
                  <a:latin typeface="+mj-ea"/>
                  <a:ea typeface="+mj-ea"/>
                </a:rPr>
                <a:t>标题</a:t>
              </a:r>
              <a:endParaRPr lang="en-US" altLang="zh-CN" sz="1500" b="1" dirty="0">
                <a:solidFill>
                  <a:schemeClr val="accent1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1500" b="1" dirty="0">
                  <a:solidFill>
                    <a:schemeClr val="accent1"/>
                  </a:solidFill>
                  <a:latin typeface="+mj-ea"/>
                  <a:ea typeface="+mj-ea"/>
                </a:rPr>
                <a:t>内容</a:t>
              </a:r>
              <a:endParaRPr lang="zh-CN" altLang="en-US" sz="1500" b="1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767709" y="2345610"/>
            <a:ext cx="1068059" cy="1068059"/>
            <a:chOff x="2509485" y="2337659"/>
            <a:chExt cx="1068059" cy="1068059"/>
          </a:xfrm>
        </p:grpSpPr>
        <p:grpSp>
          <p:nvGrpSpPr>
            <p:cNvPr id="38" name="组合 37"/>
            <p:cNvGrpSpPr/>
            <p:nvPr/>
          </p:nvGrpSpPr>
          <p:grpSpPr>
            <a:xfrm>
              <a:off x="2509485" y="2337659"/>
              <a:ext cx="1068059" cy="1068059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40" name="同心圆 39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rgbClr val="C00000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392111" y="760414"/>
                <a:ext cx="3825875" cy="382587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rgbClr val="C00000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9" name="TextBox 52"/>
            <p:cNvSpPr txBox="1"/>
            <p:nvPr/>
          </p:nvSpPr>
          <p:spPr>
            <a:xfrm>
              <a:off x="2535078" y="2643055"/>
              <a:ext cx="1025937" cy="4616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500" b="1" dirty="0">
                  <a:solidFill>
                    <a:schemeClr val="accent2"/>
                  </a:solidFill>
                  <a:latin typeface="+mj-ea"/>
                  <a:ea typeface="+mj-ea"/>
                </a:rPr>
                <a:t>标题</a:t>
              </a:r>
              <a:endParaRPr lang="en-US" altLang="zh-CN" sz="1500" b="1" dirty="0">
                <a:solidFill>
                  <a:schemeClr val="accent2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1500" b="1" dirty="0">
                  <a:solidFill>
                    <a:schemeClr val="accent2"/>
                  </a:solidFill>
                  <a:latin typeface="+mj-ea"/>
                  <a:ea typeface="+mj-ea"/>
                </a:rPr>
                <a:t>内容</a:t>
              </a:r>
              <a:endParaRPr lang="zh-CN" altLang="en-US" sz="1500" b="1" dirty="0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5741068" y="3587813"/>
            <a:ext cx="1081044" cy="1068059"/>
            <a:chOff x="2482844" y="3579862"/>
            <a:chExt cx="1081044" cy="1068059"/>
          </a:xfrm>
        </p:grpSpPr>
        <p:grpSp>
          <p:nvGrpSpPr>
            <p:cNvPr id="43" name="组合 42"/>
            <p:cNvGrpSpPr/>
            <p:nvPr/>
          </p:nvGrpSpPr>
          <p:grpSpPr>
            <a:xfrm>
              <a:off x="2495829" y="3579862"/>
              <a:ext cx="1068059" cy="1068059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45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rgbClr val="C00000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392111" y="760414"/>
                <a:ext cx="3825875" cy="382587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rgbClr val="C00000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44" name="TextBox 56"/>
            <p:cNvSpPr txBox="1"/>
            <p:nvPr/>
          </p:nvSpPr>
          <p:spPr>
            <a:xfrm>
              <a:off x="2482844" y="3853085"/>
              <a:ext cx="1076003" cy="4616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500" b="1" dirty="0">
                  <a:solidFill>
                    <a:schemeClr val="accent3"/>
                  </a:solidFill>
                  <a:latin typeface="+mj-ea"/>
                  <a:ea typeface="+mj-ea"/>
                </a:rPr>
                <a:t>标题</a:t>
              </a:r>
              <a:endParaRPr lang="en-US" altLang="zh-CN" sz="1500" b="1" dirty="0">
                <a:solidFill>
                  <a:schemeClr val="accent3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1500" b="1" dirty="0">
                  <a:solidFill>
                    <a:schemeClr val="accent3"/>
                  </a:solidFill>
                  <a:latin typeface="+mj-ea"/>
                  <a:ea typeface="+mj-ea"/>
                </a:rPr>
                <a:t>内容</a:t>
              </a:r>
              <a:endParaRPr lang="zh-CN" altLang="en-US" sz="1500" b="1" dirty="0">
                <a:solidFill>
                  <a:schemeClr val="accent3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3635896" y="2082565"/>
            <a:ext cx="1458024" cy="1458024"/>
            <a:chOff x="792868" y="618113"/>
            <a:chExt cx="1314008" cy="1314008"/>
          </a:xfrm>
        </p:grpSpPr>
        <p:grpSp>
          <p:nvGrpSpPr>
            <p:cNvPr id="48" name="组合 47"/>
            <p:cNvGrpSpPr/>
            <p:nvPr/>
          </p:nvGrpSpPr>
          <p:grpSpPr>
            <a:xfrm>
              <a:off x="792868" y="618113"/>
              <a:ext cx="1314008" cy="131400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0" name="同心圆 49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49" name="椭圆 48"/>
            <p:cNvSpPr/>
            <p:nvPr/>
          </p:nvSpPr>
          <p:spPr>
            <a:xfrm>
              <a:off x="859391" y="680166"/>
              <a:ext cx="1188000" cy="1188000"/>
            </a:xfrm>
            <a:prstGeom prst="ellipse">
              <a:avLst/>
            </a:prstGeom>
            <a:blipFill dpi="0" rotWithShape="1">
              <a:blip r:embed="rId1" cstate="screen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355242" y="1114494"/>
            <a:ext cx="1356392" cy="432536"/>
            <a:chOff x="814328" y="3219334"/>
            <a:chExt cx="1356392" cy="432536"/>
          </a:xfrm>
        </p:grpSpPr>
        <p:grpSp>
          <p:nvGrpSpPr>
            <p:cNvPr id="53" name="组合 52"/>
            <p:cNvGrpSpPr/>
            <p:nvPr/>
          </p:nvGrpSpPr>
          <p:grpSpPr>
            <a:xfrm>
              <a:off x="814328" y="3219334"/>
              <a:ext cx="1356392" cy="432536"/>
              <a:chOff x="2173927" y="3285519"/>
              <a:chExt cx="1721136" cy="548848"/>
            </a:xfrm>
          </p:grpSpPr>
          <p:grpSp>
            <p:nvGrpSpPr>
              <p:cNvPr id="55" name="组合 54"/>
              <p:cNvGrpSpPr/>
              <p:nvPr/>
            </p:nvGrpSpPr>
            <p:grpSpPr>
              <a:xfrm>
                <a:off x="2173927" y="3285519"/>
                <a:ext cx="1721136" cy="548848"/>
                <a:chOff x="4304043" y="1286668"/>
                <a:chExt cx="38379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57" name="圆角矩形 56"/>
                <p:cNvSpPr/>
                <p:nvPr/>
              </p:nvSpPr>
              <p:spPr>
                <a:xfrm>
                  <a:off x="4304043" y="1286668"/>
                  <a:ext cx="38379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58" name="圆角矩形 57"/>
                <p:cNvSpPr/>
                <p:nvPr/>
              </p:nvSpPr>
              <p:spPr>
                <a:xfrm>
                  <a:off x="4351927" y="1373342"/>
                  <a:ext cx="374217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56" name="椭圆 55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54" name="TextBox 75"/>
            <p:cNvSpPr txBox="1"/>
            <p:nvPr/>
          </p:nvSpPr>
          <p:spPr>
            <a:xfrm>
              <a:off x="1224127" y="3331792"/>
              <a:ext cx="787838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accent1"/>
                  </a:solidFill>
                  <a:latin typeface="+mj-ea"/>
                  <a:ea typeface="+mj-ea"/>
                </a:rPr>
                <a:t>标题内容</a:t>
              </a:r>
              <a:endParaRPr lang="zh-CN" altLang="en-US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59" name="TextBox 81"/>
          <p:cNvSpPr txBox="1"/>
          <p:nvPr/>
        </p:nvSpPr>
        <p:spPr>
          <a:xfrm>
            <a:off x="491146" y="2914694"/>
            <a:ext cx="2952328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点击输入简要文字内容，文字内容需概括精炼，不用多余的文字修饰，言简意赅的说明</a:t>
            </a:r>
            <a:endParaRPr lang="zh-CN" altLang="en-US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60" name="TextBox 82"/>
          <p:cNvSpPr txBox="1"/>
          <p:nvPr/>
        </p:nvSpPr>
        <p:spPr>
          <a:xfrm>
            <a:off x="491146" y="4138830"/>
            <a:ext cx="2952328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点击输入简要文字内容，文字内容需概括精炼，不用多余的文字修饰，言简意赅的说明</a:t>
            </a:r>
            <a:endParaRPr lang="zh-CN" altLang="en-US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1355242" y="2347574"/>
            <a:ext cx="1356392" cy="432536"/>
            <a:chOff x="814328" y="3219334"/>
            <a:chExt cx="1356392" cy="432536"/>
          </a:xfrm>
        </p:grpSpPr>
        <p:grpSp>
          <p:nvGrpSpPr>
            <p:cNvPr id="62" name="组合 61"/>
            <p:cNvGrpSpPr/>
            <p:nvPr/>
          </p:nvGrpSpPr>
          <p:grpSpPr>
            <a:xfrm>
              <a:off x="814328" y="3219334"/>
              <a:ext cx="1356392" cy="432536"/>
              <a:chOff x="2173927" y="3285519"/>
              <a:chExt cx="1721136" cy="548848"/>
            </a:xfrm>
          </p:grpSpPr>
          <p:grpSp>
            <p:nvGrpSpPr>
              <p:cNvPr id="64" name="组合 63"/>
              <p:cNvGrpSpPr/>
              <p:nvPr/>
            </p:nvGrpSpPr>
            <p:grpSpPr>
              <a:xfrm>
                <a:off x="2173927" y="3285519"/>
                <a:ext cx="1721136" cy="548848"/>
                <a:chOff x="4304043" y="1286668"/>
                <a:chExt cx="38379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66" name="圆角矩形 65"/>
                <p:cNvSpPr/>
                <p:nvPr/>
              </p:nvSpPr>
              <p:spPr>
                <a:xfrm>
                  <a:off x="4304043" y="1286668"/>
                  <a:ext cx="38379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67" name="圆角矩形 66"/>
                <p:cNvSpPr/>
                <p:nvPr/>
              </p:nvSpPr>
              <p:spPr>
                <a:xfrm>
                  <a:off x="4351927" y="1373342"/>
                  <a:ext cx="374217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65" name="椭圆 64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63" name="TextBox 86"/>
            <p:cNvSpPr txBox="1"/>
            <p:nvPr/>
          </p:nvSpPr>
          <p:spPr>
            <a:xfrm>
              <a:off x="1224127" y="3331792"/>
              <a:ext cx="787838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accent2"/>
                  </a:solidFill>
                  <a:latin typeface="+mj-ea"/>
                  <a:ea typeface="+mj-ea"/>
                </a:rPr>
                <a:t>标题内容</a:t>
              </a:r>
              <a:endParaRPr lang="zh-CN" altLang="en-US" dirty="0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1355241" y="3569621"/>
            <a:ext cx="1356392" cy="432536"/>
            <a:chOff x="814328" y="3219334"/>
            <a:chExt cx="1356392" cy="432536"/>
          </a:xfrm>
        </p:grpSpPr>
        <p:grpSp>
          <p:nvGrpSpPr>
            <p:cNvPr id="69" name="组合 68"/>
            <p:cNvGrpSpPr/>
            <p:nvPr/>
          </p:nvGrpSpPr>
          <p:grpSpPr>
            <a:xfrm>
              <a:off x="814328" y="3219334"/>
              <a:ext cx="1356392" cy="432536"/>
              <a:chOff x="2173927" y="3285519"/>
              <a:chExt cx="1721136" cy="548848"/>
            </a:xfrm>
          </p:grpSpPr>
          <p:grpSp>
            <p:nvGrpSpPr>
              <p:cNvPr id="71" name="组合 70"/>
              <p:cNvGrpSpPr/>
              <p:nvPr/>
            </p:nvGrpSpPr>
            <p:grpSpPr>
              <a:xfrm>
                <a:off x="2173927" y="3285519"/>
                <a:ext cx="1721136" cy="548848"/>
                <a:chOff x="4304043" y="1286668"/>
                <a:chExt cx="38379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3" name="圆角矩形 72"/>
                <p:cNvSpPr/>
                <p:nvPr/>
              </p:nvSpPr>
              <p:spPr>
                <a:xfrm>
                  <a:off x="4304043" y="1286668"/>
                  <a:ext cx="38379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74" name="圆角矩形 73"/>
                <p:cNvSpPr/>
                <p:nvPr/>
              </p:nvSpPr>
              <p:spPr>
                <a:xfrm>
                  <a:off x="4351927" y="1373342"/>
                  <a:ext cx="374217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72" name="椭圆 71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70" name="TextBox 93"/>
            <p:cNvSpPr txBox="1"/>
            <p:nvPr/>
          </p:nvSpPr>
          <p:spPr>
            <a:xfrm>
              <a:off x="1224127" y="3331792"/>
              <a:ext cx="787838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accent3"/>
                  </a:solidFill>
                  <a:latin typeface="+mj-ea"/>
                  <a:ea typeface="+mj-ea"/>
                </a:rPr>
                <a:t>标题内容</a:t>
              </a:r>
              <a:endParaRPr lang="zh-CN" altLang="en-US" dirty="0">
                <a:solidFill>
                  <a:schemeClr val="accent3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5000">
        <p14:switch dir="r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3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3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49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4.93827E-6 L 0.17847 0.88797 " pathEditMode="relative" rAng="0" ptsTypes="AA">
                                      <p:cBhvr>
                                        <p:cTn id="34" dur="600" spd="-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24" y="443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59" grpId="0"/>
      <p:bldP spid="6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5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五角星 3"/>
          <p:cNvSpPr/>
          <p:nvPr/>
        </p:nvSpPr>
        <p:spPr>
          <a:xfrm>
            <a:off x="2051581" y="1738257"/>
            <a:ext cx="2165350" cy="2165350"/>
          </a:xfrm>
          <a:prstGeom prst="star5">
            <a:avLst/>
          </a:prstGeom>
          <a:noFill/>
          <a:ln w="76200">
            <a:solidFill>
              <a:srgbClr val="5F5F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524904" y="2354207"/>
            <a:ext cx="1218704" cy="1218704"/>
            <a:chOff x="3962648" y="2819400"/>
            <a:chExt cx="1218704" cy="1218704"/>
          </a:xfrm>
        </p:grpSpPr>
        <p:grpSp>
          <p:nvGrpSpPr>
            <p:cNvPr id="6" name="组合 5"/>
            <p:cNvGrpSpPr/>
            <p:nvPr/>
          </p:nvGrpSpPr>
          <p:grpSpPr>
            <a:xfrm>
              <a:off x="3962648" y="2819400"/>
              <a:ext cx="1218704" cy="12187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" name="同心圆 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latin typeface="+mj-ea"/>
                  <a:ea typeface="+mj-ea"/>
                </a:endParaRPr>
              </a:p>
            </p:txBody>
          </p:sp>
        </p:grpSp>
        <p:sp>
          <p:nvSpPr>
            <p:cNvPr id="7" name="TextBox 5"/>
            <p:cNvSpPr txBox="1"/>
            <p:nvPr/>
          </p:nvSpPr>
          <p:spPr>
            <a:xfrm>
              <a:off x="4126543" y="3108951"/>
              <a:ext cx="87716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利益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最大化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0" name="椭圆 9"/>
          <p:cNvSpPr/>
          <p:nvPr/>
        </p:nvSpPr>
        <p:spPr>
          <a:xfrm>
            <a:off x="1548834" y="2218743"/>
            <a:ext cx="710139" cy="710139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+mj-ea"/>
              <a:ea typeface="+mj-ea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2779187" y="1221793"/>
            <a:ext cx="710139" cy="710139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>
              <a:latin typeface="+mj-ea"/>
              <a:ea typeface="+mj-ea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023786" y="2218743"/>
            <a:ext cx="710139" cy="710139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+mj-ea"/>
              <a:ea typeface="+mj-ea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532192" y="3661811"/>
            <a:ext cx="710139" cy="710139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+mj-ea"/>
              <a:ea typeface="+mj-ea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2038835" y="3649111"/>
            <a:ext cx="710139" cy="710139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+mj-ea"/>
              <a:ea typeface="+mj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1782167" y="1401616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标题内容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" name="TextBox 14"/>
          <p:cNvSpPr txBox="1"/>
          <p:nvPr/>
        </p:nvSpPr>
        <p:spPr>
          <a:xfrm>
            <a:off x="4844876" y="241812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标题内容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7" name="TextBox 15"/>
          <p:cNvSpPr txBox="1"/>
          <p:nvPr/>
        </p:nvSpPr>
        <p:spPr>
          <a:xfrm>
            <a:off x="4338218" y="3920157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标题内容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16"/>
          <p:cNvSpPr txBox="1"/>
          <p:nvPr/>
        </p:nvSpPr>
        <p:spPr>
          <a:xfrm>
            <a:off x="499348" y="245160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标题内容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9" name="TextBox 17"/>
          <p:cNvSpPr txBox="1"/>
          <p:nvPr/>
        </p:nvSpPr>
        <p:spPr>
          <a:xfrm>
            <a:off x="1009878" y="3870314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标题内容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6161692" y="1275118"/>
            <a:ext cx="2077200" cy="432536"/>
            <a:chOff x="814328" y="3219334"/>
            <a:chExt cx="2077200" cy="432536"/>
          </a:xfrm>
        </p:grpSpPr>
        <p:grpSp>
          <p:nvGrpSpPr>
            <p:cNvPr id="21" name="组合 20"/>
            <p:cNvGrpSpPr/>
            <p:nvPr/>
          </p:nvGrpSpPr>
          <p:grpSpPr>
            <a:xfrm>
              <a:off x="814328" y="3219334"/>
              <a:ext cx="2077200" cy="432536"/>
              <a:chOff x="4304043" y="1286668"/>
              <a:chExt cx="5877487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23" name="圆角矩形 22"/>
              <p:cNvSpPr/>
              <p:nvPr/>
            </p:nvSpPr>
            <p:spPr>
              <a:xfrm>
                <a:off x="4304043" y="1286668"/>
                <a:ext cx="5877487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24" name="圆角矩形 23"/>
              <p:cNvSpPr/>
              <p:nvPr/>
            </p:nvSpPr>
            <p:spPr>
              <a:xfrm>
                <a:off x="4351924" y="1373342"/>
                <a:ext cx="5775624" cy="258445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22" name="TextBox 20"/>
            <p:cNvSpPr txBox="1"/>
            <p:nvPr/>
          </p:nvSpPr>
          <p:spPr>
            <a:xfrm>
              <a:off x="831250" y="3331792"/>
              <a:ext cx="1999302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accent1"/>
                  </a:solidFill>
                  <a:latin typeface="+mj-ea"/>
                  <a:ea typeface="+mj-ea"/>
                </a:rPr>
                <a:t>点击输入标题文本</a:t>
              </a:r>
              <a:endParaRPr lang="zh-CN" altLang="en-US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5" name="TextBox 23"/>
          <p:cNvSpPr txBox="1"/>
          <p:nvPr/>
        </p:nvSpPr>
        <p:spPr>
          <a:xfrm>
            <a:off x="5940152" y="2004549"/>
            <a:ext cx="2520281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1100" dirty="0">
                <a:latin typeface="+mj-ea"/>
                <a:ea typeface="+mj-ea"/>
              </a:rPr>
              <a:t>01</a:t>
            </a:r>
            <a:r>
              <a:rPr lang="zh-CN" altLang="en-US" sz="1100" dirty="0">
                <a:latin typeface="+mj-ea"/>
                <a:ea typeface="+mj-ea"/>
              </a:rPr>
              <a:t>、点击输入简要文字内容，文字内容需概括精炼，不用多余的文字修饰，言简意赅的说明分项内容</a:t>
            </a:r>
            <a:r>
              <a:rPr lang="en-US" altLang="zh-CN" sz="1100" dirty="0">
                <a:latin typeface="+mj-ea"/>
                <a:ea typeface="+mj-ea"/>
              </a:rPr>
              <a:t>……</a:t>
            </a:r>
            <a:endParaRPr lang="zh-CN" altLang="en-US" sz="1100" dirty="0">
              <a:latin typeface="+mj-ea"/>
              <a:ea typeface="+mj-ea"/>
            </a:endParaRPr>
          </a:p>
        </p:txBody>
      </p:sp>
      <p:sp>
        <p:nvSpPr>
          <p:cNvPr id="26" name="TextBox 24"/>
          <p:cNvSpPr txBox="1"/>
          <p:nvPr/>
        </p:nvSpPr>
        <p:spPr>
          <a:xfrm>
            <a:off x="5940152" y="2827348"/>
            <a:ext cx="2520281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1100" dirty="0">
                <a:latin typeface="+mj-ea"/>
                <a:ea typeface="+mj-ea"/>
              </a:rPr>
              <a:t>02</a:t>
            </a:r>
            <a:r>
              <a:rPr lang="zh-CN" altLang="en-US" sz="1100" dirty="0">
                <a:latin typeface="+mj-ea"/>
                <a:ea typeface="+mj-ea"/>
              </a:rPr>
              <a:t>、点击输入简要文字内容，文字内容需概括精炼，不用多余的文字修饰，言简意赅的说明分项内容</a:t>
            </a:r>
            <a:r>
              <a:rPr lang="en-US" altLang="zh-CN" sz="1100" dirty="0">
                <a:latin typeface="+mj-ea"/>
                <a:ea typeface="+mj-ea"/>
              </a:rPr>
              <a:t>……</a:t>
            </a:r>
            <a:endParaRPr lang="zh-CN" altLang="en-US" sz="1100" dirty="0">
              <a:latin typeface="+mj-ea"/>
              <a:ea typeface="+mj-ea"/>
            </a:endParaRPr>
          </a:p>
        </p:txBody>
      </p:sp>
      <p:sp>
        <p:nvSpPr>
          <p:cNvPr id="27" name="TextBox 25"/>
          <p:cNvSpPr txBox="1"/>
          <p:nvPr/>
        </p:nvSpPr>
        <p:spPr>
          <a:xfrm>
            <a:off x="5940152" y="3691444"/>
            <a:ext cx="2520281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1100" dirty="0">
                <a:latin typeface="+mj-ea"/>
                <a:ea typeface="+mj-ea"/>
              </a:rPr>
              <a:t>03</a:t>
            </a:r>
            <a:r>
              <a:rPr lang="zh-CN" altLang="en-US" sz="1100" dirty="0">
                <a:latin typeface="+mj-ea"/>
                <a:ea typeface="+mj-ea"/>
              </a:rPr>
              <a:t>、点击输入简要文字内容，文字内容需概括精炼，不用多余的文字修饰，言简意赅的说明分项内容</a:t>
            </a:r>
            <a:r>
              <a:rPr lang="en-US" altLang="zh-CN" sz="1100" dirty="0">
                <a:latin typeface="+mj-ea"/>
                <a:ea typeface="+mj-ea"/>
              </a:rPr>
              <a:t>……</a:t>
            </a:r>
            <a:endParaRPr lang="zh-CN" altLang="en-US" sz="1100" dirty="0">
              <a:latin typeface="+mj-ea"/>
              <a:ea typeface="+mj-ea"/>
            </a:endParaRPr>
          </a:p>
        </p:txBody>
      </p:sp>
      <p:sp>
        <p:nvSpPr>
          <p:cNvPr id="28" name="TextBox 26"/>
          <p:cNvSpPr txBox="1"/>
          <p:nvPr/>
        </p:nvSpPr>
        <p:spPr>
          <a:xfrm>
            <a:off x="2799460" y="1451298"/>
            <a:ext cx="671359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  <a:latin typeface="+mj-ea"/>
                <a:ea typeface="+mj-ea"/>
              </a:rPr>
              <a:t>20%</a:t>
            </a:r>
            <a:endParaRPr lang="zh-CN" altLang="en-US" sz="16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9" name="TextBox 27"/>
          <p:cNvSpPr txBox="1"/>
          <p:nvPr/>
        </p:nvSpPr>
        <p:spPr>
          <a:xfrm>
            <a:off x="1562212" y="2453379"/>
            <a:ext cx="671359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  <a:latin typeface="+mj-ea"/>
                <a:ea typeface="+mj-ea"/>
              </a:rPr>
              <a:t>15%</a:t>
            </a:r>
            <a:endParaRPr lang="zh-CN" altLang="en-US" sz="16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0" name="TextBox 28"/>
          <p:cNvSpPr txBox="1"/>
          <p:nvPr/>
        </p:nvSpPr>
        <p:spPr>
          <a:xfrm>
            <a:off x="4043175" y="2453379"/>
            <a:ext cx="671359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  <a:latin typeface="+mj-ea"/>
                <a:ea typeface="+mj-ea"/>
              </a:rPr>
              <a:t>10%</a:t>
            </a:r>
            <a:endParaRPr lang="zh-CN" altLang="en-US" sz="16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1" name="TextBox 29"/>
          <p:cNvSpPr txBox="1"/>
          <p:nvPr/>
        </p:nvSpPr>
        <p:spPr>
          <a:xfrm>
            <a:off x="2058224" y="3893769"/>
            <a:ext cx="671359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  <a:latin typeface="+mj-ea"/>
                <a:ea typeface="+mj-ea"/>
              </a:rPr>
              <a:t>35%</a:t>
            </a:r>
            <a:endParaRPr lang="zh-CN" altLang="en-US" sz="16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2" name="TextBox 30"/>
          <p:cNvSpPr txBox="1"/>
          <p:nvPr/>
        </p:nvSpPr>
        <p:spPr>
          <a:xfrm>
            <a:off x="3545572" y="3901091"/>
            <a:ext cx="671359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  <a:latin typeface="+mj-ea"/>
                <a:ea typeface="+mj-ea"/>
              </a:rPr>
              <a:t>20%</a:t>
            </a:r>
            <a:endParaRPr lang="zh-CN" altLang="en-US" sz="16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5000">
        <p14:switch dir="r"/>
      </p:transition>
    </mc:Choice>
    <mc:Fallback>
      <p:transition spd="slow" advTm="5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2000" fill="hold" nodeType="after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7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8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8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7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8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22" presetClass="entr" presetSubtype="1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0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3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/>
          <p:bldP spid="16" grpId="0"/>
          <p:bldP spid="17" grpId="0"/>
          <p:bldP spid="18" grpId="0"/>
          <p:bldP spid="19" grpId="0"/>
          <p:bldP spid="25" grpId="0"/>
          <p:bldP spid="26" grpId="0"/>
          <p:bldP spid="27" grpId="0"/>
          <p:bldP spid="28" grpId="0"/>
          <p:bldP spid="29" grpId="0"/>
          <p:bldP spid="30" grpId="0"/>
          <p:bldP spid="31" grpId="0"/>
          <p:bldP spid="3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8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7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8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22" presetClass="entr" presetSubtype="1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0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3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/>
          <p:bldP spid="16" grpId="0"/>
          <p:bldP spid="17" grpId="0"/>
          <p:bldP spid="18" grpId="0"/>
          <p:bldP spid="19" grpId="0"/>
          <p:bldP spid="25" grpId="0"/>
          <p:bldP spid="26" grpId="0"/>
          <p:bldP spid="27" grpId="0"/>
          <p:bldP spid="28" grpId="0"/>
          <p:bldP spid="29" grpId="0"/>
          <p:bldP spid="30" grpId="0"/>
          <p:bldP spid="31" grpId="0"/>
          <p:bldP spid="32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5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3"/>
          <p:cNvSpPr/>
          <p:nvPr/>
        </p:nvSpPr>
        <p:spPr>
          <a:xfrm rot="5400000">
            <a:off x="2570636" y="2903009"/>
            <a:ext cx="2093533" cy="1161081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184393" y="3575022"/>
            <a:ext cx="886646" cy="8866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" name="同心圆 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558466" y="1864187"/>
            <a:ext cx="1161081" cy="2666129"/>
            <a:chOff x="4013612" y="985436"/>
            <a:chExt cx="1443428" cy="3314468"/>
          </a:xfrm>
        </p:grpSpPr>
        <p:sp>
          <p:nvSpPr>
            <p:cNvPr id="9" name="圆角矩形 8"/>
            <p:cNvSpPr/>
            <p:nvPr/>
          </p:nvSpPr>
          <p:spPr>
            <a:xfrm rot="5400000">
              <a:off x="3078092" y="1920956"/>
              <a:ext cx="3314468" cy="1443428"/>
            </a:xfrm>
            <a:prstGeom prst="roundRect">
              <a:avLst>
                <a:gd name="adj" fmla="val 50000"/>
              </a:avLst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 rot="5400000">
              <a:off x="3109761" y="1976006"/>
              <a:ext cx="3251129" cy="1352701"/>
            </a:xfrm>
            <a:prstGeom prst="roundRect">
              <a:avLst>
                <a:gd name="adj" fmla="val 50000"/>
              </a:avLst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sp>
        <p:nvSpPr>
          <p:cNvPr id="11" name="椭圆 10"/>
          <p:cNvSpPr/>
          <p:nvPr/>
        </p:nvSpPr>
        <p:spPr>
          <a:xfrm>
            <a:off x="1696948" y="3568355"/>
            <a:ext cx="899981" cy="899981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12" name="圆角矩形 11"/>
          <p:cNvSpPr/>
          <p:nvPr/>
        </p:nvSpPr>
        <p:spPr>
          <a:xfrm rot="5400000">
            <a:off x="5286529" y="2662110"/>
            <a:ext cx="2575331" cy="1161081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>
            <a:outerShdw blurRad="4445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145946" y="3575022"/>
            <a:ext cx="886646" cy="8866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" name="同心圆 1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515258" y="1864187"/>
            <a:ext cx="1161081" cy="2666129"/>
            <a:chOff x="4013612" y="985436"/>
            <a:chExt cx="1443428" cy="3314468"/>
          </a:xfrm>
        </p:grpSpPr>
        <p:sp>
          <p:nvSpPr>
            <p:cNvPr id="17" name="圆角矩形 16"/>
            <p:cNvSpPr/>
            <p:nvPr/>
          </p:nvSpPr>
          <p:spPr>
            <a:xfrm rot="5400000">
              <a:off x="3078092" y="1920956"/>
              <a:ext cx="3314468" cy="1443428"/>
            </a:xfrm>
            <a:prstGeom prst="roundRect">
              <a:avLst>
                <a:gd name="adj" fmla="val 50000"/>
              </a:avLst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 rot="5400000">
              <a:off x="3109761" y="1976006"/>
              <a:ext cx="3251129" cy="1352701"/>
            </a:xfrm>
            <a:prstGeom prst="roundRect">
              <a:avLst>
                <a:gd name="adj" fmla="val 50000"/>
              </a:avLst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sp>
        <p:nvSpPr>
          <p:cNvPr id="19" name="椭圆 18"/>
          <p:cNvSpPr/>
          <p:nvPr/>
        </p:nvSpPr>
        <p:spPr>
          <a:xfrm>
            <a:off x="4658502" y="3568355"/>
            <a:ext cx="899981" cy="899981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20" name="TextBox 123"/>
          <p:cNvSpPr txBox="1"/>
          <p:nvPr/>
        </p:nvSpPr>
        <p:spPr>
          <a:xfrm>
            <a:off x="4703573" y="2273552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+mj-ea"/>
                <a:ea typeface="+mj-ea"/>
              </a:rPr>
              <a:t>25%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1" name="TextBox 124"/>
          <p:cNvSpPr txBox="1"/>
          <p:nvPr/>
        </p:nvSpPr>
        <p:spPr>
          <a:xfrm>
            <a:off x="1712519" y="2273552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+mj-ea"/>
                <a:ea typeface="+mj-ea"/>
              </a:rPr>
              <a:t>25%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2" name="TextBox 127"/>
          <p:cNvSpPr txBox="1"/>
          <p:nvPr/>
        </p:nvSpPr>
        <p:spPr>
          <a:xfrm>
            <a:off x="3184393" y="2783200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15%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3" name="TextBox 128"/>
          <p:cNvSpPr txBox="1"/>
          <p:nvPr/>
        </p:nvSpPr>
        <p:spPr>
          <a:xfrm>
            <a:off x="6165297" y="2273552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25%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4" name="TextBox 131"/>
          <p:cNvSpPr txBox="1"/>
          <p:nvPr/>
        </p:nvSpPr>
        <p:spPr>
          <a:xfrm>
            <a:off x="1691680" y="828257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5" name="TextBox 132"/>
          <p:cNvSpPr txBox="1"/>
          <p:nvPr/>
        </p:nvSpPr>
        <p:spPr>
          <a:xfrm>
            <a:off x="1691680" y="987574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  <a:cs typeface="方正兰亭细黑_GBK_M" pitchFamily="2" charset="2"/>
              </a:rPr>
              <a:t>添加文字内容，内容详尽简要清晰。</a:t>
            </a:r>
            <a:endParaRPr lang="en-US" altLang="zh-CN" sz="1200" dirty="0">
              <a:solidFill>
                <a:srgbClr val="080808"/>
              </a:solidFill>
              <a:latin typeface="+mj-ea"/>
              <a:ea typeface="+mj-ea"/>
              <a:cs typeface="方正兰亭细黑_GBK_M" pitchFamily="2" charset="2"/>
            </a:endParaRPr>
          </a:p>
          <a:p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  <a:cs typeface="方正兰亭细黑_GBK_M" pitchFamily="2" charset="2"/>
              </a:rPr>
              <a:t>添加文字内容，内容详尽简要清晰。</a:t>
            </a:r>
            <a:endParaRPr lang="en-US" altLang="zh-CN" sz="1200" dirty="0">
              <a:solidFill>
                <a:srgbClr val="080808"/>
              </a:solidFill>
              <a:latin typeface="+mj-ea"/>
              <a:ea typeface="+mj-ea"/>
              <a:cs typeface="方正兰亭细黑_GBK_M" pitchFamily="2" charset="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 flipV="1">
            <a:off x="1563059" y="838247"/>
            <a:ext cx="0" cy="576518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5000">
        <p14:switch dir="r"/>
      </p:transition>
    </mc:Choice>
    <mc:Fallback>
      <p:transition spd="slow" advTm="5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2" presetClass="entr" presetSubtype="4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0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1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fill="hold" nodeType="withEffect" p14:presetBounceEnd="44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4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5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grpId="0" nodeType="withEffect" p14:presetBounceEnd="44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8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9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nodeType="withEffect" p14:presetBounceEnd="44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2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3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4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1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1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1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1" grpId="0" animBg="1"/>
          <p:bldP spid="12" grpId="0" animBg="1"/>
          <p:bldP spid="19" grpId="0" animBg="1"/>
          <p:bldP spid="20" grpId="0"/>
          <p:bldP spid="21" grpId="0"/>
          <p:bldP spid="22" grpId="0"/>
          <p:bldP spid="23" grpId="0"/>
          <p:bldP spid="24" grpId="0"/>
          <p:bldP spid="25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4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1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1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1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1" grpId="0" animBg="1"/>
          <p:bldP spid="12" grpId="0" animBg="1"/>
          <p:bldP spid="19" grpId="0" animBg="1"/>
          <p:bldP spid="20" grpId="0"/>
          <p:bldP spid="21" grpId="0"/>
          <p:bldP spid="22" grpId="0"/>
          <p:bldP spid="23" grpId="0"/>
          <p:bldP spid="24" grpId="0"/>
          <p:bldP spid="25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5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任意多边形 3"/>
          <p:cNvSpPr/>
          <p:nvPr/>
        </p:nvSpPr>
        <p:spPr>
          <a:xfrm>
            <a:off x="1071563" y="1685446"/>
            <a:ext cx="6800850" cy="2115029"/>
          </a:xfrm>
          <a:custGeom>
            <a:avLst/>
            <a:gdLst>
              <a:gd name="connsiteX0" fmla="*/ 0 w 6800850"/>
              <a:gd name="connsiteY0" fmla="*/ 2115029 h 2115029"/>
              <a:gd name="connsiteX1" fmla="*/ 971550 w 6800850"/>
              <a:gd name="connsiteY1" fmla="*/ 914879 h 2115029"/>
              <a:gd name="connsiteX2" fmla="*/ 1943100 w 6800850"/>
              <a:gd name="connsiteY2" fmla="*/ 1600679 h 2115029"/>
              <a:gd name="connsiteX3" fmla="*/ 2857500 w 6800850"/>
              <a:gd name="connsiteY3" fmla="*/ 479 h 2115029"/>
              <a:gd name="connsiteX4" fmla="*/ 3857625 w 6800850"/>
              <a:gd name="connsiteY4" fmla="*/ 1786417 h 2115029"/>
              <a:gd name="connsiteX5" fmla="*/ 4800600 w 6800850"/>
              <a:gd name="connsiteY5" fmla="*/ 829154 h 2115029"/>
              <a:gd name="connsiteX6" fmla="*/ 5786437 w 6800850"/>
              <a:gd name="connsiteY6" fmla="*/ 1157767 h 2115029"/>
              <a:gd name="connsiteX7" fmla="*/ 6800850 w 6800850"/>
              <a:gd name="connsiteY7" fmla="*/ 479 h 2115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00850" h="2115029">
                <a:moveTo>
                  <a:pt x="0" y="2115029"/>
                </a:moveTo>
                <a:cubicBezTo>
                  <a:pt x="323850" y="1557816"/>
                  <a:pt x="647700" y="1000604"/>
                  <a:pt x="971550" y="914879"/>
                </a:cubicBezTo>
                <a:cubicBezTo>
                  <a:pt x="1295400" y="829154"/>
                  <a:pt x="1628775" y="1753079"/>
                  <a:pt x="1943100" y="1600679"/>
                </a:cubicBezTo>
                <a:cubicBezTo>
                  <a:pt x="2257425" y="1448279"/>
                  <a:pt x="2538413" y="-30477"/>
                  <a:pt x="2857500" y="479"/>
                </a:cubicBezTo>
                <a:cubicBezTo>
                  <a:pt x="3176587" y="31435"/>
                  <a:pt x="3533775" y="1648305"/>
                  <a:pt x="3857625" y="1786417"/>
                </a:cubicBezTo>
                <a:cubicBezTo>
                  <a:pt x="4181475" y="1924529"/>
                  <a:pt x="4479131" y="933929"/>
                  <a:pt x="4800600" y="829154"/>
                </a:cubicBezTo>
                <a:cubicBezTo>
                  <a:pt x="5122069" y="724379"/>
                  <a:pt x="5453062" y="1295879"/>
                  <a:pt x="5786437" y="1157767"/>
                </a:cubicBezTo>
                <a:cubicBezTo>
                  <a:pt x="6119812" y="1019655"/>
                  <a:pt x="6622256" y="205266"/>
                  <a:pt x="6800850" y="479"/>
                </a:cubicBezTo>
              </a:path>
            </a:pathLst>
          </a:custGeom>
          <a:ln w="76200">
            <a:solidFill>
              <a:srgbClr val="5F5F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80808"/>
              </a:solidFill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757497" y="2304367"/>
            <a:ext cx="609409" cy="60940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" name="同心圆 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8" name="椭圆 7"/>
          <p:cNvSpPr/>
          <p:nvPr/>
        </p:nvSpPr>
        <p:spPr>
          <a:xfrm>
            <a:off x="784268" y="3454524"/>
            <a:ext cx="618574" cy="61857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80808"/>
              </a:solidFill>
              <a:latin typeface="+mj-ea"/>
              <a:ea typeface="+mj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694790" y="1398971"/>
            <a:ext cx="609409" cy="60940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" name="同心圆 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2" name="椭圆 11"/>
          <p:cNvSpPr/>
          <p:nvPr/>
        </p:nvSpPr>
        <p:spPr>
          <a:xfrm>
            <a:off x="2721561" y="2936446"/>
            <a:ext cx="618574" cy="61857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658854" y="3139631"/>
            <a:ext cx="618574" cy="618574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80808"/>
              </a:solidFill>
              <a:latin typeface="+mj-ea"/>
              <a:ea typeface="+mj-ea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632083" y="2235155"/>
            <a:ext cx="609409" cy="60940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" name="同心圆 1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7" name="椭圆 16"/>
          <p:cNvSpPr/>
          <p:nvPr/>
        </p:nvSpPr>
        <p:spPr>
          <a:xfrm>
            <a:off x="6596147" y="2533358"/>
            <a:ext cx="618574" cy="618574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80808"/>
              </a:solidFill>
              <a:latin typeface="+mj-ea"/>
              <a:ea typeface="+mj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569379" y="1361651"/>
            <a:ext cx="609409" cy="60940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9" name="同心圆 1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1" name="TextBox 53"/>
          <p:cNvSpPr txBox="1"/>
          <p:nvPr/>
        </p:nvSpPr>
        <p:spPr>
          <a:xfrm>
            <a:off x="539557" y="4251493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2" name="TextBox 54"/>
          <p:cNvSpPr txBox="1"/>
          <p:nvPr/>
        </p:nvSpPr>
        <p:spPr>
          <a:xfrm>
            <a:off x="1508203" y="1869880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3" name="TextBox 55"/>
          <p:cNvSpPr txBox="1"/>
          <p:nvPr/>
        </p:nvSpPr>
        <p:spPr>
          <a:xfrm>
            <a:off x="2535507" y="3758205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4" name="TextBox 59"/>
          <p:cNvSpPr txBox="1"/>
          <p:nvPr/>
        </p:nvSpPr>
        <p:spPr>
          <a:xfrm>
            <a:off x="3421144" y="957855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5" name="TextBox 60"/>
          <p:cNvSpPr txBox="1"/>
          <p:nvPr/>
        </p:nvSpPr>
        <p:spPr>
          <a:xfrm>
            <a:off x="4393505" y="3929658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6" name="TextBox 61"/>
          <p:cNvSpPr txBox="1"/>
          <p:nvPr/>
        </p:nvSpPr>
        <p:spPr>
          <a:xfrm>
            <a:off x="5382790" y="1762108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7" name="TextBox 62"/>
          <p:cNvSpPr txBox="1"/>
          <p:nvPr/>
        </p:nvSpPr>
        <p:spPr>
          <a:xfrm>
            <a:off x="6351436" y="3338994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8" name="TextBox 65"/>
          <p:cNvSpPr txBox="1"/>
          <p:nvPr/>
        </p:nvSpPr>
        <p:spPr>
          <a:xfrm>
            <a:off x="7320086" y="914991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5000">
        <p14:switch dir="r"/>
      </p:transition>
    </mc:Choice>
    <mc:Fallback>
      <p:transition spd="slow" advTm="5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4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nodeType="withEffect" p14:presetBounceEnd="4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1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grpId="0" nodeType="withEffect" p14:presetBounceEnd="4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1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nodeType="withEffect" p14:presetBounceEnd="4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12" presetClass="entr" presetSubtype="1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grpId="0" nodeType="withEffect" p14:presetBounceEnd="4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12" presetClass="entr" presetSubtype="4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3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fill="hold" nodeType="withEffect" p14:presetBounceEnd="40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12" presetClass="entr" presetSubtype="1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fill="hold" grpId="0" nodeType="withEffect" p14:presetBounceEnd="40000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12" presetClass="entr" presetSubtype="4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9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4" fill="hold" nodeType="withEffect" p14:presetBounceEnd="40000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1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2" presetClass="entr" presetSubtype="4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8" grpId="0" animBg="1"/>
          <p:bldP spid="12" grpId="0" animBg="1"/>
          <p:bldP spid="13" grpId="0" animBg="1"/>
          <p:bldP spid="17" grpId="0" animBg="1"/>
          <p:bldP spid="21" grpId="0"/>
          <p:bldP spid="22" grpId="0"/>
          <p:bldP spid="23" grpId="0"/>
          <p:bldP spid="24" grpId="0"/>
          <p:bldP spid="25" grpId="0"/>
          <p:bldP spid="26" grpId="0"/>
          <p:bldP spid="27" grpId="0"/>
          <p:bldP spid="2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4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1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1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12" presetClass="entr" presetSubtype="1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12" presetClass="entr" presetSubtype="4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3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12" presetClass="entr" presetSubtype="1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12" presetClass="entr" presetSubtype="4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9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4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1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2" presetClass="entr" presetSubtype="4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8" grpId="0" animBg="1"/>
          <p:bldP spid="12" grpId="0" animBg="1"/>
          <p:bldP spid="13" grpId="0" animBg="1"/>
          <p:bldP spid="17" grpId="0" animBg="1"/>
          <p:bldP spid="21" grpId="0"/>
          <p:bldP spid="22" grpId="0"/>
          <p:bldP spid="23" grpId="0"/>
          <p:bldP spid="24" grpId="0"/>
          <p:bldP spid="25" grpId="0"/>
          <p:bldP spid="26" grpId="0"/>
          <p:bldP spid="27" grpId="0"/>
          <p:bldP spid="28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5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空心弧 3"/>
          <p:cNvSpPr/>
          <p:nvPr/>
        </p:nvSpPr>
        <p:spPr>
          <a:xfrm rot="5400000">
            <a:off x="386026" y="1406854"/>
            <a:ext cx="3142978" cy="2924714"/>
          </a:xfrm>
          <a:prstGeom prst="blockArc">
            <a:avLst>
              <a:gd name="adj1" fmla="val 10897210"/>
              <a:gd name="adj2" fmla="val 6953"/>
              <a:gd name="adj3" fmla="val 1246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90">
              <a:solidFill>
                <a:prstClr val="black"/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  <p:cxnSp>
        <p:nvCxnSpPr>
          <p:cNvPr id="5" name="直接连接符 4"/>
          <p:cNvCxnSpPr/>
          <p:nvPr/>
        </p:nvCxnSpPr>
        <p:spPr bwMode="auto">
          <a:xfrm>
            <a:off x="2566927" y="1492084"/>
            <a:ext cx="1441450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 bwMode="auto">
          <a:xfrm>
            <a:off x="2616574" y="4282724"/>
            <a:ext cx="1439863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 bwMode="auto">
          <a:xfrm>
            <a:off x="3438546" y="2438436"/>
            <a:ext cx="1334133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>
            <a:endCxn id="34" idx="2"/>
          </p:cNvCxnSpPr>
          <p:nvPr/>
        </p:nvCxnSpPr>
        <p:spPr bwMode="auto">
          <a:xfrm>
            <a:off x="3294063" y="3423431"/>
            <a:ext cx="1440700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4961382" y="1136730"/>
            <a:ext cx="954089" cy="3231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500" dirty="0">
                <a:solidFill>
                  <a:schemeClr val="accent1"/>
                </a:solidFill>
                <a:latin typeface="+mj-ea"/>
                <a:ea typeface="+mj-ea"/>
              </a:rPr>
              <a:t>标题内容</a:t>
            </a:r>
            <a:endParaRPr lang="zh-CN" altLang="en-US" sz="15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0" name="矩形 47"/>
          <p:cNvSpPr>
            <a:spLocks noChangeArrowheads="1"/>
          </p:cNvSpPr>
          <p:nvPr/>
        </p:nvSpPr>
        <p:spPr bwMode="auto">
          <a:xfrm>
            <a:off x="4932040" y="1369458"/>
            <a:ext cx="3043238" cy="553990"/>
          </a:xfrm>
          <a:prstGeom prst="rect">
            <a:avLst/>
          </a:prstGeom>
          <a:noFill/>
          <a:ln>
            <a:noFill/>
          </a:ln>
        </p:spPr>
        <p:txBody>
          <a:bodyPr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grpSp>
        <p:nvGrpSpPr>
          <p:cNvPr id="11" name="组合 10"/>
          <p:cNvGrpSpPr/>
          <p:nvPr/>
        </p:nvGrpSpPr>
        <p:grpSpPr bwMode="auto">
          <a:xfrm>
            <a:off x="600323" y="1737476"/>
            <a:ext cx="2259643" cy="2259643"/>
            <a:chOff x="1103084" y="2155824"/>
            <a:chExt cx="3176815" cy="3176815"/>
          </a:xfrm>
        </p:grpSpPr>
        <p:sp>
          <p:nvSpPr>
            <p:cNvPr id="12" name="椭圆 11"/>
            <p:cNvSpPr/>
            <p:nvPr/>
          </p:nvSpPr>
          <p:spPr>
            <a:xfrm>
              <a:off x="1103084" y="2155824"/>
              <a:ext cx="3176815" cy="3176815"/>
            </a:xfrm>
            <a:prstGeom prst="ellipse">
              <a:avLst/>
            </a:prstGeom>
            <a:solidFill>
              <a:srgbClr val="CCD0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1281790" y="2334530"/>
              <a:ext cx="2819403" cy="2819403"/>
            </a:xfrm>
            <a:prstGeom prst="ellipse">
              <a:avLst/>
            </a:prstGeom>
            <a:blipFill dpi="0" rotWithShape="1">
              <a:blip r:embed="rId1" cstate="screen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sp>
        <p:nvSpPr>
          <p:cNvPr id="14" name="椭圆 13"/>
          <p:cNvSpPr/>
          <p:nvPr/>
        </p:nvSpPr>
        <p:spPr>
          <a:xfrm>
            <a:off x="2339752" y="1275606"/>
            <a:ext cx="373310" cy="37331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  <a:latin typeface="+mj-ea"/>
                <a:ea typeface="+mj-ea"/>
              </a:rPr>
              <a:t>1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131840" y="2236528"/>
            <a:ext cx="373310" cy="37331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  <a:latin typeface="+mj-ea"/>
                <a:ea typeface="+mj-ea"/>
              </a:rPr>
              <a:t>2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110900" y="3218921"/>
            <a:ext cx="373310" cy="373310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  <a:latin typeface="+mj-ea"/>
                <a:ea typeface="+mj-ea"/>
              </a:rPr>
              <a:t>3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2339752" y="4069127"/>
            <a:ext cx="373310" cy="373310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  <a:latin typeface="+mj-ea"/>
                <a:ea typeface="+mj-ea"/>
              </a:rPr>
              <a:t>4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989630" y="1064722"/>
            <a:ext cx="858956" cy="858956"/>
            <a:chOff x="3989630" y="984316"/>
            <a:chExt cx="858956" cy="858956"/>
          </a:xfrm>
        </p:grpSpPr>
        <p:grpSp>
          <p:nvGrpSpPr>
            <p:cNvPr id="19" name="组合 18"/>
            <p:cNvGrpSpPr/>
            <p:nvPr/>
          </p:nvGrpSpPr>
          <p:grpSpPr>
            <a:xfrm>
              <a:off x="3989630" y="984316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3" name="同心圆 2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392112" y="760412"/>
                <a:ext cx="3825876" cy="3825876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20" name="组合 54"/>
            <p:cNvGrpSpPr>
              <a:grpSpLocks noChangeAspect="1"/>
            </p:cNvGrpSpPr>
            <p:nvPr/>
          </p:nvGrpSpPr>
          <p:grpSpPr bwMode="auto">
            <a:xfrm>
              <a:off x="4230408" y="1145668"/>
              <a:ext cx="389996" cy="469766"/>
              <a:chOff x="3452849" y="2667439"/>
              <a:chExt cx="239345" cy="288607"/>
            </a:xfrm>
          </p:grpSpPr>
          <p:sp>
            <p:nvSpPr>
              <p:cNvPr id="21" name="Freeform 846"/>
              <p:cNvSpPr/>
              <p:nvPr/>
            </p:nvSpPr>
            <p:spPr bwMode="auto">
              <a:xfrm>
                <a:off x="3452849" y="2721892"/>
                <a:ext cx="239345" cy="234154"/>
              </a:xfrm>
              <a:custGeom>
                <a:avLst/>
                <a:gdLst>
                  <a:gd name="T0" fmla="*/ 29 w 48"/>
                  <a:gd name="T1" fmla="*/ 0 h 47"/>
                  <a:gd name="T2" fmla="*/ 29 w 48"/>
                  <a:gd name="T3" fmla="*/ 7 h 47"/>
                  <a:gd name="T4" fmla="*/ 41 w 48"/>
                  <a:gd name="T5" fmla="*/ 23 h 47"/>
                  <a:gd name="T6" fmla="*/ 24 w 48"/>
                  <a:gd name="T7" fmla="*/ 41 h 47"/>
                  <a:gd name="T8" fmla="*/ 6 w 48"/>
                  <a:gd name="T9" fmla="*/ 23 h 47"/>
                  <a:gd name="T10" fmla="*/ 18 w 48"/>
                  <a:gd name="T11" fmla="*/ 7 h 47"/>
                  <a:gd name="T12" fmla="*/ 18 w 48"/>
                  <a:gd name="T13" fmla="*/ 0 h 47"/>
                  <a:gd name="T14" fmla="*/ 0 w 48"/>
                  <a:gd name="T15" fmla="*/ 23 h 47"/>
                  <a:gd name="T16" fmla="*/ 24 w 48"/>
                  <a:gd name="T17" fmla="*/ 47 h 47"/>
                  <a:gd name="T18" fmla="*/ 48 w 48"/>
                  <a:gd name="T19" fmla="*/ 23 h 47"/>
                  <a:gd name="T20" fmla="*/ 29 w 48"/>
                  <a:gd name="T2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47">
                    <a:moveTo>
                      <a:pt x="29" y="0"/>
                    </a:moveTo>
                    <a:cubicBezTo>
                      <a:pt x="29" y="7"/>
                      <a:pt x="29" y="7"/>
                      <a:pt x="29" y="7"/>
                    </a:cubicBezTo>
                    <a:cubicBezTo>
                      <a:pt x="36" y="9"/>
                      <a:pt x="41" y="16"/>
                      <a:pt x="41" y="23"/>
                    </a:cubicBezTo>
                    <a:cubicBezTo>
                      <a:pt x="41" y="33"/>
                      <a:pt x="33" y="41"/>
                      <a:pt x="24" y="41"/>
                    </a:cubicBezTo>
                    <a:cubicBezTo>
                      <a:pt x="14" y="41"/>
                      <a:pt x="6" y="33"/>
                      <a:pt x="6" y="23"/>
                    </a:cubicBezTo>
                    <a:cubicBezTo>
                      <a:pt x="6" y="16"/>
                      <a:pt x="11" y="9"/>
                      <a:pt x="18" y="7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7" y="2"/>
                      <a:pt x="0" y="12"/>
                      <a:pt x="0" y="23"/>
                    </a:cubicBezTo>
                    <a:cubicBezTo>
                      <a:pt x="0" y="37"/>
                      <a:pt x="10" y="47"/>
                      <a:pt x="24" y="47"/>
                    </a:cubicBezTo>
                    <a:cubicBezTo>
                      <a:pt x="37" y="47"/>
                      <a:pt x="48" y="37"/>
                      <a:pt x="48" y="23"/>
                    </a:cubicBezTo>
                    <a:cubicBezTo>
                      <a:pt x="48" y="12"/>
                      <a:pt x="40" y="2"/>
                      <a:pt x="2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lIns="121920" tIns="60960" rIns="121920" bIns="60960"/>
              <a:lstStyle/>
              <a:p>
                <a:pPr defTabSz="91376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90">
                  <a:solidFill>
                    <a:prstClr val="black"/>
                  </a:solidFill>
                  <a:latin typeface="+mj-ea"/>
                  <a:ea typeface="+mj-ea"/>
                  <a:cs typeface="Arial" panose="020B0604020202020204" pitchFamily="34" charset="0"/>
                </a:endParaRPr>
              </a:p>
            </p:txBody>
          </p:sp>
          <p:sp>
            <p:nvSpPr>
              <p:cNvPr id="22" name="Freeform 847"/>
              <p:cNvSpPr/>
              <p:nvPr/>
            </p:nvSpPr>
            <p:spPr bwMode="auto">
              <a:xfrm>
                <a:off x="3547138" y="2667439"/>
                <a:ext cx="44424" cy="138859"/>
              </a:xfrm>
              <a:custGeom>
                <a:avLst/>
                <a:gdLst>
                  <a:gd name="T0" fmla="*/ 7 w 9"/>
                  <a:gd name="T1" fmla="*/ 0 h 28"/>
                  <a:gd name="T2" fmla="*/ 2 w 9"/>
                  <a:gd name="T3" fmla="*/ 0 h 28"/>
                  <a:gd name="T4" fmla="*/ 0 w 9"/>
                  <a:gd name="T5" fmla="*/ 2 h 28"/>
                  <a:gd name="T6" fmla="*/ 0 w 9"/>
                  <a:gd name="T7" fmla="*/ 10 h 28"/>
                  <a:gd name="T8" fmla="*/ 0 w 9"/>
                  <a:gd name="T9" fmla="*/ 16 h 28"/>
                  <a:gd name="T10" fmla="*/ 0 w 9"/>
                  <a:gd name="T11" fmla="*/ 26 h 28"/>
                  <a:gd name="T12" fmla="*/ 2 w 9"/>
                  <a:gd name="T13" fmla="*/ 28 h 28"/>
                  <a:gd name="T14" fmla="*/ 7 w 9"/>
                  <a:gd name="T15" fmla="*/ 28 h 28"/>
                  <a:gd name="T16" fmla="*/ 9 w 9"/>
                  <a:gd name="T17" fmla="*/ 26 h 28"/>
                  <a:gd name="T18" fmla="*/ 9 w 9"/>
                  <a:gd name="T19" fmla="*/ 16 h 28"/>
                  <a:gd name="T20" fmla="*/ 9 w 9"/>
                  <a:gd name="T21" fmla="*/ 10 h 28"/>
                  <a:gd name="T22" fmla="*/ 9 w 9"/>
                  <a:gd name="T23" fmla="*/ 2 h 28"/>
                  <a:gd name="T24" fmla="*/ 7 w 9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28">
                    <a:moveTo>
                      <a:pt x="7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7"/>
                      <a:pt x="1" y="28"/>
                      <a:pt x="2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" y="28"/>
                      <a:pt x="9" y="27"/>
                      <a:pt x="9" y="2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0"/>
                      <a:pt x="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lIns="121920" tIns="60960" rIns="121920" bIns="60960"/>
              <a:lstStyle/>
              <a:p>
                <a:pPr defTabSz="91376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90">
                  <a:solidFill>
                    <a:prstClr val="black"/>
                  </a:solidFill>
                  <a:latin typeface="+mj-ea"/>
                  <a:ea typeface="+mj-ea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4684712" y="1948340"/>
            <a:ext cx="858956" cy="858956"/>
            <a:chOff x="4684712" y="1948340"/>
            <a:chExt cx="858956" cy="858956"/>
          </a:xfrm>
        </p:grpSpPr>
        <p:grpSp>
          <p:nvGrpSpPr>
            <p:cNvPr id="26" name="组合 25"/>
            <p:cNvGrpSpPr/>
            <p:nvPr/>
          </p:nvGrpSpPr>
          <p:grpSpPr>
            <a:xfrm>
              <a:off x="4684712" y="1948340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8" name="同心圆 2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7" name="Freeform 168"/>
            <p:cNvSpPr>
              <a:spLocks noChangeAspect="1" noEditPoints="1"/>
            </p:cNvSpPr>
            <p:nvPr/>
          </p:nvSpPr>
          <p:spPr bwMode="auto">
            <a:xfrm>
              <a:off x="4918327" y="2222412"/>
              <a:ext cx="425533" cy="364326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90">
                <a:solidFill>
                  <a:prstClr val="black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716016" y="2993953"/>
            <a:ext cx="858956" cy="858956"/>
            <a:chOff x="4716016" y="2993953"/>
            <a:chExt cx="858956" cy="858956"/>
          </a:xfrm>
        </p:grpSpPr>
        <p:grpSp>
          <p:nvGrpSpPr>
            <p:cNvPr id="31" name="组合 30"/>
            <p:cNvGrpSpPr/>
            <p:nvPr/>
          </p:nvGrpSpPr>
          <p:grpSpPr>
            <a:xfrm>
              <a:off x="4716016" y="2993953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3" name="同心圆 3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2" name="Freeform 203"/>
            <p:cNvSpPr>
              <a:spLocks noChangeAspect="1" noEditPoints="1"/>
            </p:cNvSpPr>
            <p:nvPr/>
          </p:nvSpPr>
          <p:spPr bwMode="auto">
            <a:xfrm>
              <a:off x="4972990" y="3242045"/>
              <a:ext cx="370870" cy="356606"/>
            </a:xfrm>
            <a:custGeom>
              <a:avLst/>
              <a:gdLst>
                <a:gd name="T0" fmla="*/ 88 w 218"/>
                <a:gd name="T1" fmla="*/ 43 h 209"/>
                <a:gd name="T2" fmla="*/ 36 w 218"/>
                <a:gd name="T3" fmla="*/ 43 h 209"/>
                <a:gd name="T4" fmla="*/ 26 w 218"/>
                <a:gd name="T5" fmla="*/ 57 h 209"/>
                <a:gd name="T6" fmla="*/ 36 w 218"/>
                <a:gd name="T7" fmla="*/ 71 h 209"/>
                <a:gd name="T8" fmla="*/ 88 w 218"/>
                <a:gd name="T9" fmla="*/ 71 h 209"/>
                <a:gd name="T10" fmla="*/ 88 w 218"/>
                <a:gd name="T11" fmla="*/ 43 h 209"/>
                <a:gd name="T12" fmla="*/ 88 w 218"/>
                <a:gd name="T13" fmla="*/ 43 h 209"/>
                <a:gd name="T14" fmla="*/ 126 w 218"/>
                <a:gd name="T15" fmla="*/ 71 h 209"/>
                <a:gd name="T16" fmla="*/ 187 w 218"/>
                <a:gd name="T17" fmla="*/ 71 h 209"/>
                <a:gd name="T18" fmla="*/ 194 w 218"/>
                <a:gd name="T19" fmla="*/ 71 h 209"/>
                <a:gd name="T20" fmla="*/ 197 w 218"/>
                <a:gd name="T21" fmla="*/ 76 h 209"/>
                <a:gd name="T22" fmla="*/ 213 w 218"/>
                <a:gd name="T23" fmla="*/ 102 h 209"/>
                <a:gd name="T24" fmla="*/ 218 w 218"/>
                <a:gd name="T25" fmla="*/ 109 h 209"/>
                <a:gd name="T26" fmla="*/ 213 w 218"/>
                <a:gd name="T27" fmla="*/ 114 h 209"/>
                <a:gd name="T28" fmla="*/ 197 w 218"/>
                <a:gd name="T29" fmla="*/ 140 h 209"/>
                <a:gd name="T30" fmla="*/ 194 w 218"/>
                <a:gd name="T31" fmla="*/ 147 h 209"/>
                <a:gd name="T32" fmla="*/ 187 w 218"/>
                <a:gd name="T33" fmla="*/ 147 h 209"/>
                <a:gd name="T34" fmla="*/ 126 w 218"/>
                <a:gd name="T35" fmla="*/ 147 h 209"/>
                <a:gd name="T36" fmla="*/ 126 w 218"/>
                <a:gd name="T37" fmla="*/ 180 h 209"/>
                <a:gd name="T38" fmla="*/ 180 w 218"/>
                <a:gd name="T39" fmla="*/ 180 h 209"/>
                <a:gd name="T40" fmla="*/ 180 w 218"/>
                <a:gd name="T41" fmla="*/ 209 h 209"/>
                <a:gd name="T42" fmla="*/ 40 w 218"/>
                <a:gd name="T43" fmla="*/ 209 h 209"/>
                <a:gd name="T44" fmla="*/ 40 w 218"/>
                <a:gd name="T45" fmla="*/ 180 h 209"/>
                <a:gd name="T46" fmla="*/ 90 w 218"/>
                <a:gd name="T47" fmla="*/ 180 h 209"/>
                <a:gd name="T48" fmla="*/ 90 w 218"/>
                <a:gd name="T49" fmla="*/ 95 h 209"/>
                <a:gd name="T50" fmla="*/ 29 w 218"/>
                <a:gd name="T51" fmla="*/ 95 h 209"/>
                <a:gd name="T52" fmla="*/ 22 w 218"/>
                <a:gd name="T53" fmla="*/ 95 h 209"/>
                <a:gd name="T54" fmla="*/ 19 w 218"/>
                <a:gd name="T55" fmla="*/ 88 h 209"/>
                <a:gd name="T56" fmla="*/ 3 w 218"/>
                <a:gd name="T57" fmla="*/ 62 h 209"/>
                <a:gd name="T58" fmla="*/ 0 w 218"/>
                <a:gd name="T59" fmla="*/ 57 h 209"/>
                <a:gd name="T60" fmla="*/ 3 w 218"/>
                <a:gd name="T61" fmla="*/ 50 h 209"/>
                <a:gd name="T62" fmla="*/ 19 w 218"/>
                <a:gd name="T63" fmla="*/ 24 h 209"/>
                <a:gd name="T64" fmla="*/ 22 w 218"/>
                <a:gd name="T65" fmla="*/ 19 h 209"/>
                <a:gd name="T66" fmla="*/ 29 w 218"/>
                <a:gd name="T67" fmla="*/ 19 h 209"/>
                <a:gd name="T68" fmla="*/ 90 w 218"/>
                <a:gd name="T69" fmla="*/ 19 h 209"/>
                <a:gd name="T70" fmla="*/ 90 w 218"/>
                <a:gd name="T71" fmla="*/ 15 h 209"/>
                <a:gd name="T72" fmla="*/ 109 w 218"/>
                <a:gd name="T73" fmla="*/ 0 h 209"/>
                <a:gd name="T74" fmla="*/ 126 w 218"/>
                <a:gd name="T75" fmla="*/ 15 h 209"/>
                <a:gd name="T76" fmla="*/ 126 w 218"/>
                <a:gd name="T77" fmla="*/ 71 h 209"/>
                <a:gd name="T78" fmla="*/ 126 w 218"/>
                <a:gd name="T79" fmla="*/ 71 h 209"/>
                <a:gd name="T80" fmla="*/ 182 w 218"/>
                <a:gd name="T81" fmla="*/ 93 h 209"/>
                <a:gd name="T82" fmla="*/ 128 w 218"/>
                <a:gd name="T83" fmla="*/ 93 h 209"/>
                <a:gd name="T84" fmla="*/ 128 w 218"/>
                <a:gd name="T85" fmla="*/ 123 h 209"/>
                <a:gd name="T86" fmla="*/ 182 w 218"/>
                <a:gd name="T87" fmla="*/ 123 h 209"/>
                <a:gd name="T88" fmla="*/ 192 w 218"/>
                <a:gd name="T89" fmla="*/ 109 h 209"/>
                <a:gd name="T90" fmla="*/ 182 w 218"/>
                <a:gd name="T91" fmla="*/ 93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8" h="209">
                  <a:moveTo>
                    <a:pt x="88" y="43"/>
                  </a:moveTo>
                  <a:lnTo>
                    <a:pt x="36" y="43"/>
                  </a:lnTo>
                  <a:lnTo>
                    <a:pt x="26" y="57"/>
                  </a:lnTo>
                  <a:lnTo>
                    <a:pt x="36" y="71"/>
                  </a:lnTo>
                  <a:lnTo>
                    <a:pt x="88" y="71"/>
                  </a:lnTo>
                  <a:lnTo>
                    <a:pt x="88" y="43"/>
                  </a:lnTo>
                  <a:lnTo>
                    <a:pt x="88" y="43"/>
                  </a:lnTo>
                  <a:close/>
                  <a:moveTo>
                    <a:pt x="126" y="71"/>
                  </a:moveTo>
                  <a:lnTo>
                    <a:pt x="187" y="71"/>
                  </a:lnTo>
                  <a:lnTo>
                    <a:pt x="194" y="71"/>
                  </a:lnTo>
                  <a:lnTo>
                    <a:pt x="197" y="76"/>
                  </a:lnTo>
                  <a:lnTo>
                    <a:pt x="213" y="102"/>
                  </a:lnTo>
                  <a:lnTo>
                    <a:pt x="218" y="109"/>
                  </a:lnTo>
                  <a:lnTo>
                    <a:pt x="213" y="114"/>
                  </a:lnTo>
                  <a:lnTo>
                    <a:pt x="197" y="140"/>
                  </a:lnTo>
                  <a:lnTo>
                    <a:pt x="194" y="147"/>
                  </a:lnTo>
                  <a:lnTo>
                    <a:pt x="187" y="147"/>
                  </a:lnTo>
                  <a:lnTo>
                    <a:pt x="126" y="147"/>
                  </a:lnTo>
                  <a:lnTo>
                    <a:pt x="126" y="180"/>
                  </a:lnTo>
                  <a:lnTo>
                    <a:pt x="180" y="180"/>
                  </a:lnTo>
                  <a:lnTo>
                    <a:pt x="180" y="209"/>
                  </a:lnTo>
                  <a:lnTo>
                    <a:pt x="40" y="209"/>
                  </a:lnTo>
                  <a:lnTo>
                    <a:pt x="40" y="180"/>
                  </a:lnTo>
                  <a:lnTo>
                    <a:pt x="90" y="180"/>
                  </a:lnTo>
                  <a:lnTo>
                    <a:pt x="90" y="95"/>
                  </a:lnTo>
                  <a:lnTo>
                    <a:pt x="29" y="95"/>
                  </a:lnTo>
                  <a:lnTo>
                    <a:pt x="22" y="95"/>
                  </a:lnTo>
                  <a:lnTo>
                    <a:pt x="19" y="88"/>
                  </a:lnTo>
                  <a:lnTo>
                    <a:pt x="3" y="62"/>
                  </a:lnTo>
                  <a:lnTo>
                    <a:pt x="0" y="57"/>
                  </a:lnTo>
                  <a:lnTo>
                    <a:pt x="3" y="50"/>
                  </a:lnTo>
                  <a:lnTo>
                    <a:pt x="19" y="24"/>
                  </a:lnTo>
                  <a:lnTo>
                    <a:pt x="22" y="19"/>
                  </a:lnTo>
                  <a:lnTo>
                    <a:pt x="29" y="19"/>
                  </a:lnTo>
                  <a:lnTo>
                    <a:pt x="90" y="19"/>
                  </a:lnTo>
                  <a:lnTo>
                    <a:pt x="90" y="15"/>
                  </a:lnTo>
                  <a:lnTo>
                    <a:pt x="109" y="0"/>
                  </a:lnTo>
                  <a:lnTo>
                    <a:pt x="126" y="15"/>
                  </a:lnTo>
                  <a:lnTo>
                    <a:pt x="126" y="71"/>
                  </a:lnTo>
                  <a:lnTo>
                    <a:pt x="126" y="71"/>
                  </a:lnTo>
                  <a:close/>
                  <a:moveTo>
                    <a:pt x="182" y="93"/>
                  </a:moveTo>
                  <a:lnTo>
                    <a:pt x="128" y="93"/>
                  </a:lnTo>
                  <a:lnTo>
                    <a:pt x="128" y="123"/>
                  </a:lnTo>
                  <a:lnTo>
                    <a:pt x="182" y="123"/>
                  </a:lnTo>
                  <a:lnTo>
                    <a:pt x="192" y="109"/>
                  </a:lnTo>
                  <a:lnTo>
                    <a:pt x="182" y="9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90">
                <a:solidFill>
                  <a:prstClr val="black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996846" y="3864636"/>
            <a:ext cx="858956" cy="858956"/>
            <a:chOff x="3996846" y="3864636"/>
            <a:chExt cx="858956" cy="858956"/>
          </a:xfrm>
        </p:grpSpPr>
        <p:grpSp>
          <p:nvGrpSpPr>
            <p:cNvPr id="36" name="组合 35"/>
            <p:cNvGrpSpPr/>
            <p:nvPr/>
          </p:nvGrpSpPr>
          <p:grpSpPr>
            <a:xfrm>
              <a:off x="3996846" y="3864636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8" name="同心圆 3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7" name="Freeform 110"/>
            <p:cNvSpPr>
              <a:spLocks noChangeAspect="1" noEditPoints="1"/>
            </p:cNvSpPr>
            <p:nvPr/>
          </p:nvSpPr>
          <p:spPr bwMode="auto">
            <a:xfrm>
              <a:off x="4211960" y="4064356"/>
              <a:ext cx="424516" cy="376344"/>
            </a:xfrm>
            <a:custGeom>
              <a:avLst/>
              <a:gdLst>
                <a:gd name="T0" fmla="*/ 55 w 100"/>
                <a:gd name="T1" fmla="*/ 4 h 88"/>
                <a:gd name="T2" fmla="*/ 76 w 100"/>
                <a:gd name="T3" fmla="*/ 41 h 88"/>
                <a:gd name="T4" fmla="*/ 76 w 100"/>
                <a:gd name="T5" fmla="*/ 41 h 88"/>
                <a:gd name="T6" fmla="*/ 98 w 100"/>
                <a:gd name="T7" fmla="*/ 79 h 88"/>
                <a:gd name="T8" fmla="*/ 96 w 100"/>
                <a:gd name="T9" fmla="*/ 87 h 88"/>
                <a:gd name="T10" fmla="*/ 92 w 100"/>
                <a:gd name="T11" fmla="*/ 88 h 88"/>
                <a:gd name="T12" fmla="*/ 92 w 100"/>
                <a:gd name="T13" fmla="*/ 88 h 88"/>
                <a:gd name="T14" fmla="*/ 49 w 100"/>
                <a:gd name="T15" fmla="*/ 88 h 88"/>
                <a:gd name="T16" fmla="*/ 7 w 100"/>
                <a:gd name="T17" fmla="*/ 88 h 88"/>
                <a:gd name="T18" fmla="*/ 0 w 100"/>
                <a:gd name="T19" fmla="*/ 82 h 88"/>
                <a:gd name="T20" fmla="*/ 1 w 100"/>
                <a:gd name="T21" fmla="*/ 78 h 88"/>
                <a:gd name="T22" fmla="*/ 23 w 100"/>
                <a:gd name="T23" fmla="*/ 41 h 88"/>
                <a:gd name="T24" fmla="*/ 23 w 100"/>
                <a:gd name="T25" fmla="*/ 41 h 88"/>
                <a:gd name="T26" fmla="*/ 44 w 100"/>
                <a:gd name="T27" fmla="*/ 4 h 88"/>
                <a:gd name="T28" fmla="*/ 53 w 100"/>
                <a:gd name="T29" fmla="*/ 2 h 88"/>
                <a:gd name="T30" fmla="*/ 55 w 100"/>
                <a:gd name="T31" fmla="*/ 4 h 88"/>
                <a:gd name="T32" fmla="*/ 44 w 100"/>
                <a:gd name="T33" fmla="*/ 34 h 88"/>
                <a:gd name="T34" fmla="*/ 44 w 100"/>
                <a:gd name="T35" fmla="*/ 37 h 88"/>
                <a:gd name="T36" fmla="*/ 46 w 100"/>
                <a:gd name="T37" fmla="*/ 62 h 88"/>
                <a:gd name="T38" fmla="*/ 52 w 100"/>
                <a:gd name="T39" fmla="*/ 62 h 88"/>
                <a:gd name="T40" fmla="*/ 54 w 100"/>
                <a:gd name="T41" fmla="*/ 37 h 88"/>
                <a:gd name="T42" fmla="*/ 54 w 100"/>
                <a:gd name="T43" fmla="*/ 34 h 88"/>
                <a:gd name="T44" fmla="*/ 44 w 100"/>
                <a:gd name="T45" fmla="*/ 34 h 88"/>
                <a:gd name="T46" fmla="*/ 49 w 100"/>
                <a:gd name="T47" fmla="*/ 72 h 88"/>
                <a:gd name="T48" fmla="*/ 53 w 100"/>
                <a:gd name="T49" fmla="*/ 69 h 88"/>
                <a:gd name="T50" fmla="*/ 49 w 100"/>
                <a:gd name="T51" fmla="*/ 65 h 88"/>
                <a:gd name="T52" fmla="*/ 45 w 100"/>
                <a:gd name="T53" fmla="*/ 69 h 88"/>
                <a:gd name="T54" fmla="*/ 49 w 100"/>
                <a:gd name="T55" fmla="*/ 72 h 88"/>
                <a:gd name="T56" fmla="*/ 65 w 100"/>
                <a:gd name="T57" fmla="*/ 48 h 88"/>
                <a:gd name="T58" fmla="*/ 49 w 100"/>
                <a:gd name="T59" fmla="*/ 20 h 88"/>
                <a:gd name="T60" fmla="*/ 34 w 100"/>
                <a:gd name="T61" fmla="*/ 47 h 88"/>
                <a:gd name="T62" fmla="*/ 33 w 100"/>
                <a:gd name="T63" fmla="*/ 48 h 88"/>
                <a:gd name="T64" fmla="*/ 17 w 100"/>
                <a:gd name="T65" fmla="*/ 75 h 88"/>
                <a:gd name="T66" fmla="*/ 49 w 100"/>
                <a:gd name="T67" fmla="*/ 75 h 88"/>
                <a:gd name="T68" fmla="*/ 81 w 100"/>
                <a:gd name="T69" fmla="*/ 75 h 88"/>
                <a:gd name="T70" fmla="*/ 65 w 100"/>
                <a:gd name="T71" fmla="*/ 48 h 88"/>
                <a:gd name="T72" fmla="*/ 65 w 100"/>
                <a:gd name="T73" fmla="*/ 4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88">
                  <a:moveTo>
                    <a:pt x="55" y="4"/>
                  </a:moveTo>
                  <a:cubicBezTo>
                    <a:pt x="76" y="41"/>
                    <a:pt x="76" y="41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100" y="82"/>
                    <a:pt x="99" y="85"/>
                    <a:pt x="96" y="87"/>
                  </a:cubicBezTo>
                  <a:cubicBezTo>
                    <a:pt x="95" y="88"/>
                    <a:pt x="93" y="88"/>
                    <a:pt x="92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3" y="88"/>
                    <a:pt x="0" y="85"/>
                    <a:pt x="0" y="82"/>
                  </a:cubicBezTo>
                  <a:cubicBezTo>
                    <a:pt x="0" y="80"/>
                    <a:pt x="1" y="79"/>
                    <a:pt x="1" y="78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6" y="1"/>
                    <a:pt x="50" y="0"/>
                    <a:pt x="53" y="2"/>
                  </a:cubicBezTo>
                  <a:cubicBezTo>
                    <a:pt x="54" y="3"/>
                    <a:pt x="54" y="3"/>
                    <a:pt x="55" y="4"/>
                  </a:cubicBezTo>
                  <a:close/>
                  <a:moveTo>
                    <a:pt x="44" y="34"/>
                  </a:moveTo>
                  <a:cubicBezTo>
                    <a:pt x="44" y="37"/>
                    <a:pt x="44" y="37"/>
                    <a:pt x="44" y="37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44" y="34"/>
                    <a:pt x="44" y="34"/>
                    <a:pt x="44" y="34"/>
                  </a:cubicBezTo>
                  <a:close/>
                  <a:moveTo>
                    <a:pt x="49" y="72"/>
                  </a:moveTo>
                  <a:cubicBezTo>
                    <a:pt x="52" y="72"/>
                    <a:pt x="53" y="71"/>
                    <a:pt x="53" y="69"/>
                  </a:cubicBezTo>
                  <a:cubicBezTo>
                    <a:pt x="53" y="66"/>
                    <a:pt x="51" y="65"/>
                    <a:pt x="49" y="65"/>
                  </a:cubicBezTo>
                  <a:cubicBezTo>
                    <a:pt x="47" y="65"/>
                    <a:pt x="45" y="66"/>
                    <a:pt x="45" y="69"/>
                  </a:cubicBezTo>
                  <a:cubicBezTo>
                    <a:pt x="45" y="71"/>
                    <a:pt x="47" y="72"/>
                    <a:pt x="49" y="72"/>
                  </a:cubicBezTo>
                  <a:close/>
                  <a:moveTo>
                    <a:pt x="65" y="48"/>
                  </a:moveTo>
                  <a:cubicBezTo>
                    <a:pt x="49" y="20"/>
                    <a:pt x="49" y="20"/>
                    <a:pt x="49" y="20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8"/>
                    <a:pt x="34" y="48"/>
                    <a:pt x="33" y="48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8"/>
                    <a:pt x="65" y="48"/>
                    <a:pt x="65" y="4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90">
                <a:solidFill>
                  <a:prstClr val="black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sp>
        <p:nvSpPr>
          <p:cNvPr id="40" name="矩形 39"/>
          <p:cNvSpPr/>
          <p:nvPr/>
        </p:nvSpPr>
        <p:spPr>
          <a:xfrm>
            <a:off x="5609454" y="1997065"/>
            <a:ext cx="954089" cy="3231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500" dirty="0">
                <a:solidFill>
                  <a:schemeClr val="accent2"/>
                </a:solidFill>
                <a:latin typeface="+mj-ea"/>
                <a:ea typeface="+mj-ea"/>
              </a:rPr>
              <a:t>标题内容</a:t>
            </a:r>
            <a:endParaRPr lang="zh-CN" altLang="en-US" sz="15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41" name="矩形 47"/>
          <p:cNvSpPr>
            <a:spLocks noChangeArrowheads="1"/>
          </p:cNvSpPr>
          <p:nvPr/>
        </p:nvSpPr>
        <p:spPr bwMode="auto">
          <a:xfrm>
            <a:off x="5580112" y="2229793"/>
            <a:ext cx="3043238" cy="553990"/>
          </a:xfrm>
          <a:prstGeom prst="rect">
            <a:avLst/>
          </a:prstGeom>
          <a:noFill/>
          <a:ln>
            <a:noFill/>
          </a:ln>
        </p:spPr>
        <p:txBody>
          <a:bodyPr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684012" y="3028040"/>
            <a:ext cx="954089" cy="3231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500" dirty="0">
                <a:solidFill>
                  <a:schemeClr val="accent3"/>
                </a:solidFill>
                <a:latin typeface="+mj-ea"/>
                <a:ea typeface="+mj-ea"/>
              </a:rPr>
              <a:t>标题内容</a:t>
            </a:r>
            <a:endParaRPr lang="zh-CN" altLang="en-US" sz="1500" dirty="0">
              <a:solidFill>
                <a:schemeClr val="accent3"/>
              </a:solidFill>
              <a:latin typeface="+mj-ea"/>
              <a:ea typeface="+mj-ea"/>
            </a:endParaRPr>
          </a:p>
        </p:txBody>
      </p:sp>
      <p:sp>
        <p:nvSpPr>
          <p:cNvPr id="43" name="矩形 47"/>
          <p:cNvSpPr>
            <a:spLocks noChangeArrowheads="1"/>
          </p:cNvSpPr>
          <p:nvPr/>
        </p:nvSpPr>
        <p:spPr bwMode="auto">
          <a:xfrm>
            <a:off x="5654670" y="3260768"/>
            <a:ext cx="3043238" cy="553990"/>
          </a:xfrm>
          <a:prstGeom prst="rect">
            <a:avLst/>
          </a:prstGeom>
          <a:noFill/>
          <a:ln>
            <a:noFill/>
          </a:ln>
        </p:spPr>
        <p:txBody>
          <a:bodyPr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009017" y="3972459"/>
            <a:ext cx="954089" cy="3231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500" dirty="0">
                <a:solidFill>
                  <a:schemeClr val="accent4"/>
                </a:solidFill>
                <a:latin typeface="+mj-ea"/>
                <a:ea typeface="+mj-ea"/>
              </a:rPr>
              <a:t>标题内容</a:t>
            </a:r>
            <a:endParaRPr lang="zh-CN" altLang="en-US" sz="1500" dirty="0">
              <a:solidFill>
                <a:schemeClr val="accent4"/>
              </a:solidFill>
              <a:latin typeface="+mj-ea"/>
              <a:ea typeface="+mj-ea"/>
            </a:endParaRPr>
          </a:p>
        </p:txBody>
      </p:sp>
      <p:sp>
        <p:nvSpPr>
          <p:cNvPr id="45" name="矩形 47"/>
          <p:cNvSpPr>
            <a:spLocks noChangeArrowheads="1"/>
          </p:cNvSpPr>
          <p:nvPr/>
        </p:nvSpPr>
        <p:spPr bwMode="auto">
          <a:xfrm>
            <a:off x="4979675" y="4205187"/>
            <a:ext cx="3043238" cy="553990"/>
          </a:xfrm>
          <a:prstGeom prst="rect">
            <a:avLst/>
          </a:prstGeom>
          <a:noFill/>
          <a:ln>
            <a:noFill/>
          </a:ln>
        </p:spPr>
        <p:txBody>
          <a:bodyPr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prstClr val="black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5000">
        <p14:switch dir="r"/>
      </p:transition>
    </mc:Choice>
    <mc:Fallback>
      <p:transition spd="slow" advTm="5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4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3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5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4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6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5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6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67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7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8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88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9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5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0" grpId="0"/>
          <p:bldP spid="14" grpId="0" animBg="1"/>
          <p:bldP spid="15" grpId="0" animBg="1"/>
          <p:bldP spid="16" grpId="0" animBg="1"/>
          <p:bldP spid="17" grpId="0" animBg="1"/>
          <p:bldP spid="40" grpId="0"/>
          <p:bldP spid="41" grpId="0"/>
          <p:bldP spid="42" grpId="0"/>
          <p:bldP spid="43" grpId="0"/>
          <p:bldP spid="44" grpId="0"/>
          <p:bldP spid="45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4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3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4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6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5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6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67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7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8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88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9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5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0" grpId="0"/>
          <p:bldP spid="14" grpId="0" animBg="1"/>
          <p:bldP spid="15" grpId="0" animBg="1"/>
          <p:bldP spid="16" grpId="0" animBg="1"/>
          <p:bldP spid="17" grpId="0" animBg="1"/>
          <p:bldP spid="40" grpId="0"/>
          <p:bldP spid="41" grpId="0"/>
          <p:bldP spid="42" grpId="0"/>
          <p:bldP spid="43" grpId="0"/>
          <p:bldP spid="44" grpId="0"/>
          <p:bldP spid="45" grpId="0"/>
        </p:bldLst>
      </p:timing>
    </mc:Fallback>
  </mc:AlternateContent>
</p:sld>
</file>

<file path=ppt/tags/tag1.xml><?xml version="1.0" encoding="utf-8"?>
<p:tagLst xmlns:p="http://schemas.openxmlformats.org/presentationml/2006/main">
  <p:tag name="TIMING" val="|1.1|3.1|1.3|0.9"/>
</p:tagLst>
</file>

<file path=ppt/theme/theme1.xml><?xml version="1.0" encoding="utf-8"?>
<a:theme xmlns:a="http://schemas.openxmlformats.org/drawingml/2006/main" name="第一PPT，www.1ppt.com​">
  <a:themeElements>
    <a:clrScheme name="自定义 274">
      <a:dk1>
        <a:sysClr val="windowText" lastClr="000000"/>
      </a:dk1>
      <a:lt1>
        <a:sysClr val="window" lastClr="FFFFFF"/>
      </a:lt1>
      <a:dk2>
        <a:srgbClr val="7F7F7F"/>
      </a:dk2>
      <a:lt2>
        <a:srgbClr val="7F7F7F"/>
      </a:lt2>
      <a:accent1>
        <a:srgbClr val="C00002"/>
      </a:accent1>
      <a:accent2>
        <a:srgbClr val="C00002"/>
      </a:accent2>
      <a:accent3>
        <a:srgbClr val="C00002"/>
      </a:accent3>
      <a:accent4>
        <a:srgbClr val="C00002"/>
      </a:accent4>
      <a:accent5>
        <a:srgbClr val="808080"/>
      </a:accent5>
      <a:accent6>
        <a:srgbClr val="808080"/>
      </a:accent6>
      <a:hlink>
        <a:srgbClr val="FFFFFF"/>
      </a:hlink>
      <a:folHlink>
        <a:srgbClr val="FFFFFF"/>
      </a:folHlink>
    </a:clrScheme>
    <a:fontScheme name="自定义 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4159</Words>
  <Application>WPS 演示</Application>
  <PresentationFormat>全屏显示(16:9)</PresentationFormat>
  <Paragraphs>557</Paragraphs>
  <Slides>27</Slides>
  <Notes>28</Notes>
  <HiddenSlides>0</HiddenSlides>
  <MMClips>1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52" baseType="lpstr">
      <vt:lpstr>Arial</vt:lpstr>
      <vt:lpstr>宋体</vt:lpstr>
      <vt:lpstr>Wingdings</vt:lpstr>
      <vt:lpstr>Calibri</vt:lpstr>
      <vt:lpstr>微软雅黑</vt:lpstr>
      <vt:lpstr>Arial</vt:lpstr>
      <vt:lpstr>Lato Regular</vt:lpstr>
      <vt:lpstr>Lato Hairline</vt:lpstr>
      <vt:lpstr>Lato Light</vt:lpstr>
      <vt:lpstr>FontAwesome</vt:lpstr>
      <vt:lpstr>Gill Sans</vt:lpstr>
      <vt:lpstr>Lato Black</vt:lpstr>
      <vt:lpstr>方正兰亭细黑_GBK_M</vt:lpstr>
      <vt:lpstr>Arial Unicode MS</vt:lpstr>
      <vt:lpstr>华文黑体</vt:lpstr>
      <vt:lpstr>Lato Light</vt:lpstr>
      <vt:lpstr>Source Sans Pro ExtraLight</vt:lpstr>
      <vt:lpstr>ITC Avant Garde Std Md</vt:lpstr>
      <vt:lpstr>方正正纤黑简体</vt:lpstr>
      <vt:lpstr>Calibri</vt:lpstr>
      <vt:lpstr>黑体</vt:lpstr>
      <vt:lpstr>Segoe Print</vt:lpstr>
      <vt:lpstr>方正兰亭细黑_GBK</vt:lpstr>
      <vt:lpstr>Gill Sans MT</vt:lpstr>
      <vt:lpstr>第一PPT，www.1ppt.com​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www.1ppt.com</dc:title>
  <dc:creator>user</dc:creator>
  <cp:keywords>www.1ppt.com</cp:keywords>
  <cp:category>www.1ppt.com</cp:category>
  <cp:lastModifiedBy>admin</cp:lastModifiedBy>
  <cp:revision>993</cp:revision>
  <dcterms:created xsi:type="dcterms:W3CDTF">2015-04-24T01:01:00Z</dcterms:created>
  <dcterms:modified xsi:type="dcterms:W3CDTF">2017-12-14T06:21:30Z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2052-10.1.0.7023</vt:lpwstr>
  </property>
</Properties>
</file>